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  <p:sldId id="258" r:id="rId3"/>
    <p:sldId id="260" r:id="rId4"/>
    <p:sldId id="262" r:id="rId5"/>
    <p:sldId id="259" r:id="rId6"/>
    <p:sldId id="261" r:id="rId7"/>
  </p:sldIdLst>
  <p:sldSz cx="12192000" cy="6858000"/>
  <p:notesSz cx="7099300" cy="10234613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Kanit Medium" panose="00000600000000000000" pitchFamily="2" charset="-34"/>
      <p:regular r:id="rId12"/>
      <p:italic r:id="rId13"/>
    </p:embeddedFont>
    <p:embeddedFont>
      <p:font typeface="Quicksand" panose="02000503000000000000" pitchFamily="2" charset="0"/>
      <p:regular r:id="rId14"/>
      <p:bold r:id="rId15"/>
      <p:italic r:id="rId16"/>
      <p:boldItalic r:id="rId17"/>
    </p:embeddedFont>
    <p:embeddedFont>
      <p:font typeface="Tunga" panose="020B0502040204020203" pitchFamily="34" charset="0"/>
      <p:regular r:id="rId18"/>
      <p:bold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31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594" y="108"/>
      </p:cViewPr>
      <p:guideLst>
        <p:guide orient="horz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/>
          <p:nvPr userDrawn="1"/>
        </p:nvSpPr>
        <p:spPr>
          <a:xfrm>
            <a:off x="0" y="5188413"/>
            <a:ext cx="12192000" cy="100291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lIns="87959" tIns="43979" rIns="87959" bIns="43979" anchor="ctr">
            <a:spAutoFit/>
          </a:bodyPr>
          <a:lstStyle/>
          <a:p>
            <a:pPr algn="ctr"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6600" b="1" smtClean="0">
                <a:ln>
                  <a:noFill/>
                </a:ln>
                <a:solidFill>
                  <a:schemeClr val="tx1"/>
                </a:solidFill>
                <a:latin typeface="Quicksand" panose="02000503000000000000" pitchFamily="2" charset="0"/>
              </a:rPr>
              <a:t>D</a:t>
            </a:r>
            <a:r>
              <a:rPr lang="es-ES_tradnl" sz="6000" b="1" smtClean="0">
                <a:ln>
                  <a:noFill/>
                </a:ln>
                <a:latin typeface="Quicksand" panose="02000503000000000000" pitchFamily="2" charset="0"/>
              </a:rPr>
              <a:t>ISSENYADOR</a:t>
            </a:r>
            <a:r>
              <a:rPr lang="es-ES_tradnl" sz="6600" b="1" smtClean="0">
                <a:ln>
                  <a:solidFill>
                    <a:schemeClr val="tx1"/>
                  </a:solidFill>
                </a:ln>
                <a:latin typeface="Quicksand" panose="02000503000000000000" pitchFamily="2" charset="0"/>
              </a:rPr>
              <a:t> </a:t>
            </a:r>
            <a:r>
              <a:rPr lang="es-ES_tradnl" sz="6600" b="1" smtClean="0">
                <a:ln>
                  <a:noFill/>
                </a:ln>
                <a:latin typeface="Quicksand" panose="02000503000000000000" pitchFamily="2" charset="0"/>
              </a:rPr>
              <a:t>D</a:t>
            </a:r>
            <a:r>
              <a:rPr lang="es-ES_tradnl" sz="6000" b="1" smtClean="0">
                <a:ln>
                  <a:noFill/>
                </a:ln>
                <a:latin typeface="Quicksand" panose="02000503000000000000" pitchFamily="2" charset="0"/>
              </a:rPr>
              <a:t>’EXERCICIS</a:t>
            </a:r>
            <a:endParaRPr lang="es-ES_tradnl" sz="6000" b="1">
              <a:ln>
                <a:noFill/>
              </a:ln>
              <a:latin typeface="Quicksand" panose="02000503000000000000" pitchFamily="2" charset="0"/>
            </a:endParaRPr>
          </a:p>
        </p:txBody>
      </p:sp>
      <p:sp>
        <p:nvSpPr>
          <p:cNvPr id="4" name="Rectangle 9"/>
          <p:cNvSpPr/>
          <p:nvPr userDrawn="1"/>
        </p:nvSpPr>
        <p:spPr>
          <a:xfrm>
            <a:off x="0" y="4862113"/>
            <a:ext cx="12191999" cy="34920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lIns="87959" tIns="43979" rIns="87959" bIns="43979" anchor="ctr">
            <a:spAutoFit/>
          </a:bodyPr>
          <a:lstStyle/>
          <a:p>
            <a:pPr algn="ctr"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1880" b="0" i="0" smtClean="0">
                <a:ln>
                  <a:solidFill>
                    <a:schemeClr val="tx1"/>
                  </a:solidFill>
                </a:ln>
                <a:latin typeface="Quicksand" panose="02000503000000000000" pitchFamily="2" charset="0"/>
                <a:cs typeface="Tunga" panose="020B0502040204020203" pitchFamily="34" charset="0"/>
              </a:rPr>
              <a:t>HoqueiPatins - HockeyPatines - RinkHockey - RollHockey - HoqueiemPatins - HoqueyPista</a:t>
            </a:r>
            <a:endParaRPr lang="es-ES_tradnl" sz="1880" b="0" i="0">
              <a:ln>
                <a:solidFill>
                  <a:schemeClr val="tx1"/>
                </a:solidFill>
              </a:ln>
              <a:latin typeface="Quicksand" panose="02000503000000000000" pitchFamily="2" charset="0"/>
              <a:cs typeface="Tunga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306" y="179614"/>
            <a:ext cx="8576088" cy="437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143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P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 userDrawn="1"/>
        </p:nvGrpSpPr>
        <p:grpSpPr>
          <a:xfrm>
            <a:off x="5494425" y="31884"/>
            <a:ext cx="6697575" cy="6810618"/>
            <a:chOff x="5494425" y="31884"/>
            <a:chExt cx="6697575" cy="6810618"/>
          </a:xfrm>
        </p:grpSpPr>
        <p:pic>
          <p:nvPicPr>
            <p:cNvPr id="8" name="Imagen 7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494425" y="31884"/>
              <a:ext cx="6697575" cy="3405309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494425" y="3437193"/>
              <a:ext cx="6697575" cy="34053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3706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P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n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9936"/>
            <a:ext cx="12192000" cy="619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852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4B813-DAB4-4CA8-9FA7-7D89476AB77E}" type="datetimeFigureOut">
              <a:rPr lang="es-ES" smtClean="0"/>
              <a:t>02/04/2020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E4095-F7C7-4EEF-9333-7F96792EE8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44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209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upo 145"/>
          <p:cNvGrpSpPr>
            <a:grpSpLocks/>
          </p:cNvGrpSpPr>
          <p:nvPr/>
        </p:nvGrpSpPr>
        <p:grpSpPr>
          <a:xfrm rot="13465915">
            <a:off x="10435642" y="5809124"/>
            <a:ext cx="236144" cy="179436"/>
            <a:chOff x="4397320" y="2123606"/>
            <a:chExt cx="493474" cy="355017"/>
          </a:xfrm>
          <a:solidFill>
            <a:srgbClr val="00B050"/>
          </a:solidFill>
          <a:scene3d>
            <a:camera prst="perspectiveRelaxed"/>
            <a:lightRig rig="chilly" dir="t"/>
          </a:scene3d>
        </p:grpSpPr>
        <p:sp>
          <p:nvSpPr>
            <p:cNvPr id="147" name="Forma libre 146"/>
            <p:cNvSpPr/>
            <p:nvPr/>
          </p:nvSpPr>
          <p:spPr>
            <a:xfrm>
              <a:off x="4397320" y="2123606"/>
              <a:ext cx="355017" cy="355017"/>
            </a:xfrm>
            <a:custGeom>
              <a:avLst/>
              <a:gdLst>
                <a:gd name="connsiteX0" fmla="*/ 0 w 355017"/>
                <a:gd name="connsiteY0" fmla="*/ 177509 h 355017"/>
                <a:gd name="connsiteX1" fmla="*/ 177509 w 355017"/>
                <a:gd name="connsiteY1" fmla="*/ 0 h 355017"/>
                <a:gd name="connsiteX2" fmla="*/ 355018 w 355017"/>
                <a:gd name="connsiteY2" fmla="*/ 177509 h 355017"/>
                <a:gd name="connsiteX3" fmla="*/ 177509 w 355017"/>
                <a:gd name="connsiteY3" fmla="*/ 355018 h 355017"/>
                <a:gd name="connsiteX4" fmla="*/ 0 w 355017"/>
                <a:gd name="connsiteY4" fmla="*/ 177509 h 35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017" h="355017">
                  <a:moveTo>
                    <a:pt x="0" y="177509"/>
                  </a:moveTo>
                  <a:cubicBezTo>
                    <a:pt x="0" y="79473"/>
                    <a:pt x="79473" y="0"/>
                    <a:pt x="177509" y="0"/>
                  </a:cubicBezTo>
                  <a:cubicBezTo>
                    <a:pt x="275545" y="0"/>
                    <a:pt x="355018" y="79473"/>
                    <a:pt x="355018" y="177509"/>
                  </a:cubicBezTo>
                  <a:cubicBezTo>
                    <a:pt x="355018" y="275545"/>
                    <a:pt x="275545" y="355018"/>
                    <a:pt x="177509" y="355018"/>
                  </a:cubicBezTo>
                  <a:cubicBezTo>
                    <a:pt x="79473" y="355018"/>
                    <a:pt x="0" y="275545"/>
                    <a:pt x="0" y="177509"/>
                  </a:cubicBezTo>
                  <a:close/>
                </a:path>
              </a:pathLst>
            </a:custGeom>
            <a:grpFill/>
            <a:sp3d prstMaterial="softEdge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611" tIns="59611" rIns="59611" bIns="59611" numCol="1" spcCol="1270" anchor="ctr" anchorCtr="0">
              <a:noAutofit/>
              <a:flatTx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600" kern="1200"/>
            </a:p>
          </p:txBody>
        </p:sp>
        <p:sp>
          <p:nvSpPr>
            <p:cNvPr id="148" name="Triángulo isósceles 147"/>
            <p:cNvSpPr/>
            <p:nvPr/>
          </p:nvSpPr>
          <p:spPr>
            <a:xfrm rot="5400000">
              <a:off x="4781627" y="2254075"/>
              <a:ext cx="124256" cy="94079"/>
            </a:xfrm>
            <a:prstGeom prst="triangle">
              <a:avLst/>
            </a:prstGeom>
            <a:grpFill/>
            <a:sp3d prstMaterial="softEdge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29" name="Imagen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741" y="5078894"/>
            <a:ext cx="90503" cy="91106"/>
          </a:xfrm>
          <a:prstGeom prst="rect">
            <a:avLst/>
          </a:prstGeom>
        </p:spPr>
      </p:pic>
      <p:cxnSp>
        <p:nvCxnSpPr>
          <p:cNvPr id="30" name="Straight Arrow Connector 19"/>
          <p:cNvCxnSpPr/>
          <p:nvPr/>
        </p:nvCxnSpPr>
        <p:spPr>
          <a:xfrm>
            <a:off x="2457755" y="5578825"/>
            <a:ext cx="702000" cy="0"/>
          </a:xfrm>
          <a:prstGeom prst="straightConnector1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lgDash"/>
            <a:headEnd type="none" w="sm" len="med"/>
            <a:tailEnd type="triangl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20"/>
          <p:cNvCxnSpPr/>
          <p:nvPr/>
        </p:nvCxnSpPr>
        <p:spPr>
          <a:xfrm flipH="1">
            <a:off x="2457755" y="5760850"/>
            <a:ext cx="468000" cy="0"/>
          </a:xfrm>
          <a:prstGeom prst="straightConnector1">
            <a:avLst/>
          </a:prstGeom>
          <a:ln w="57150" cmpd="dbl">
            <a:solidFill>
              <a:schemeClr val="tx1"/>
            </a:solidFill>
            <a:headEnd type="triangle" w="sm" len="sm"/>
            <a:tailEnd type="non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9"/>
          <p:cNvSpPr/>
          <p:nvPr/>
        </p:nvSpPr>
        <p:spPr>
          <a:xfrm>
            <a:off x="160179" y="4538858"/>
            <a:ext cx="2880254" cy="24116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lIns="87959" tIns="43979" rIns="87959" bIns="43979" anchor="ctr">
            <a:spAutoFit/>
          </a:bodyPr>
          <a:lstStyle/>
          <a:p>
            <a:pPr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1050" smtClean="0">
                <a:ln>
                  <a:solidFill>
                    <a:schemeClr val="tx1"/>
                  </a:solidFill>
                </a:ln>
                <a:latin typeface="Quicksand" panose="02000503000000000000" pitchFamily="2" charset="0"/>
              </a:rPr>
              <a:t>DEFENSOR</a:t>
            </a:r>
            <a:endParaRPr lang="es-ES_tradnl" sz="1050">
              <a:ln>
                <a:solidFill>
                  <a:schemeClr val="tx1"/>
                </a:solidFill>
              </a:ln>
              <a:latin typeface="Quicksand" panose="02000503000000000000" pitchFamily="2" charset="0"/>
            </a:endParaRPr>
          </a:p>
        </p:txBody>
      </p:sp>
      <p:sp>
        <p:nvSpPr>
          <p:cNvPr id="35" name="Rectangle 13"/>
          <p:cNvSpPr/>
          <p:nvPr/>
        </p:nvSpPr>
        <p:spPr>
          <a:xfrm>
            <a:off x="160179" y="5482994"/>
            <a:ext cx="2880254" cy="24116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lIns="87959" tIns="43979" rIns="87959" bIns="43979" anchor="ctr">
            <a:spAutoFit/>
          </a:bodyPr>
          <a:lstStyle/>
          <a:p>
            <a:pPr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1050" smtClean="0">
                <a:ln>
                  <a:solidFill>
                    <a:schemeClr val="tx1"/>
                  </a:solidFill>
                </a:ln>
                <a:latin typeface="Quicksand" panose="02000503000000000000" pitchFamily="2" charset="0"/>
              </a:rPr>
              <a:t>PASSADA</a:t>
            </a:r>
            <a:endParaRPr lang="es-ES_tradnl" sz="1050">
              <a:ln>
                <a:solidFill>
                  <a:schemeClr val="tx1"/>
                </a:solidFill>
              </a:ln>
              <a:latin typeface="Quicksand" panose="02000503000000000000" pitchFamily="2" charset="0"/>
            </a:endParaRPr>
          </a:p>
        </p:txBody>
      </p:sp>
      <p:sp>
        <p:nvSpPr>
          <p:cNvPr id="36" name="Rectangle 15"/>
          <p:cNvSpPr/>
          <p:nvPr/>
        </p:nvSpPr>
        <p:spPr>
          <a:xfrm>
            <a:off x="160179" y="5719028"/>
            <a:ext cx="2880254" cy="24116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lIns="87959" tIns="43979" rIns="87959" bIns="43979" anchor="ctr">
            <a:spAutoFit/>
          </a:bodyPr>
          <a:lstStyle/>
          <a:p>
            <a:pPr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1050" smtClean="0">
                <a:ln>
                  <a:solidFill>
                    <a:schemeClr val="tx1"/>
                  </a:solidFill>
                </a:ln>
                <a:latin typeface="Quicksand" panose="02000503000000000000" pitchFamily="2" charset="0"/>
              </a:rPr>
              <a:t>FINALITZACIÓ</a:t>
            </a:r>
            <a:endParaRPr lang="es-ES_tradnl" sz="1050">
              <a:ln>
                <a:solidFill>
                  <a:schemeClr val="tx1"/>
                </a:solidFill>
              </a:ln>
              <a:latin typeface="Quicksand" panose="02000503000000000000" pitchFamily="2" charset="0"/>
            </a:endParaRPr>
          </a:p>
        </p:txBody>
      </p:sp>
      <p:sp>
        <p:nvSpPr>
          <p:cNvPr id="37" name="Rectangle 17"/>
          <p:cNvSpPr/>
          <p:nvPr/>
        </p:nvSpPr>
        <p:spPr>
          <a:xfrm>
            <a:off x="160179" y="5955062"/>
            <a:ext cx="2880254" cy="24116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lIns="87959" tIns="43979" rIns="87959" bIns="43979" anchor="ctr">
            <a:spAutoFit/>
          </a:bodyPr>
          <a:lstStyle/>
          <a:p>
            <a:pPr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1050" smtClean="0">
                <a:ln>
                  <a:solidFill>
                    <a:schemeClr val="tx1"/>
                  </a:solidFill>
                </a:ln>
                <a:latin typeface="Quicksand" panose="02000503000000000000" pitchFamily="2" charset="0"/>
              </a:rPr>
              <a:t>MOVIMENT AMB BOLA</a:t>
            </a:r>
            <a:endParaRPr lang="es-ES_tradnl" sz="1050">
              <a:ln>
                <a:solidFill>
                  <a:schemeClr val="tx1"/>
                </a:solidFill>
              </a:ln>
              <a:latin typeface="Quicksand" panose="02000503000000000000" pitchFamily="2" charset="0"/>
            </a:endParaRPr>
          </a:p>
        </p:txBody>
      </p:sp>
      <p:sp>
        <p:nvSpPr>
          <p:cNvPr id="38" name="Rectangle 18"/>
          <p:cNvSpPr/>
          <p:nvPr/>
        </p:nvSpPr>
        <p:spPr>
          <a:xfrm>
            <a:off x="160179" y="6191097"/>
            <a:ext cx="2880254" cy="24116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lIns="87959" tIns="43979" rIns="87959" bIns="43979" anchor="ctr">
            <a:spAutoFit/>
          </a:bodyPr>
          <a:lstStyle/>
          <a:p>
            <a:pPr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1050" smtClean="0">
                <a:ln>
                  <a:solidFill>
                    <a:schemeClr val="tx1"/>
                  </a:solidFill>
                </a:ln>
                <a:latin typeface="Quicksand" panose="02000503000000000000" pitchFamily="2" charset="0"/>
              </a:rPr>
              <a:t>MOVIMENT SENSE BOLA</a:t>
            </a:r>
            <a:endParaRPr lang="es-ES_tradnl" sz="1050">
              <a:ln>
                <a:solidFill>
                  <a:schemeClr val="tx1"/>
                </a:solidFill>
              </a:ln>
              <a:latin typeface="Quicksand" panose="02000503000000000000" pitchFamily="2" charset="0"/>
            </a:endParaRPr>
          </a:p>
        </p:txBody>
      </p:sp>
      <p:sp>
        <p:nvSpPr>
          <p:cNvPr id="39" name="Rectangle 9"/>
          <p:cNvSpPr/>
          <p:nvPr/>
        </p:nvSpPr>
        <p:spPr>
          <a:xfrm>
            <a:off x="160179" y="5010926"/>
            <a:ext cx="2880254" cy="24116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lIns="87959" tIns="43979" rIns="87959" bIns="43979" anchor="ctr">
            <a:spAutoFit/>
          </a:bodyPr>
          <a:lstStyle/>
          <a:p>
            <a:pPr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1050" smtClean="0">
                <a:ln>
                  <a:solidFill>
                    <a:schemeClr val="tx1"/>
                  </a:solidFill>
                </a:ln>
                <a:latin typeface="Quicksand" panose="02000503000000000000" pitchFamily="2" charset="0"/>
              </a:rPr>
              <a:t>CON</a:t>
            </a:r>
            <a:endParaRPr lang="es-ES_tradnl" sz="1050">
              <a:ln>
                <a:solidFill>
                  <a:schemeClr val="tx1"/>
                </a:solidFill>
              </a:ln>
              <a:latin typeface="Quicksand" panose="02000503000000000000" pitchFamily="2" charset="0"/>
            </a:endParaRPr>
          </a:p>
        </p:txBody>
      </p:sp>
      <p:sp>
        <p:nvSpPr>
          <p:cNvPr id="40" name="Rectangle 9"/>
          <p:cNvSpPr/>
          <p:nvPr/>
        </p:nvSpPr>
        <p:spPr>
          <a:xfrm>
            <a:off x="160179" y="5246960"/>
            <a:ext cx="2880254" cy="24116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lIns="87959" tIns="43979" rIns="87959" bIns="43979" anchor="ctr">
            <a:spAutoFit/>
          </a:bodyPr>
          <a:lstStyle/>
          <a:p>
            <a:pPr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1050" smtClean="0">
                <a:ln>
                  <a:solidFill>
                    <a:schemeClr val="tx1"/>
                  </a:solidFill>
                </a:ln>
                <a:latin typeface="Quicksand" panose="02000503000000000000" pitchFamily="2" charset="0"/>
              </a:rPr>
              <a:t>BOLA</a:t>
            </a:r>
            <a:endParaRPr lang="es-ES_tradnl" sz="1050">
              <a:ln>
                <a:solidFill>
                  <a:schemeClr val="tx1"/>
                </a:solidFill>
              </a:ln>
              <a:latin typeface="Quicksand" panose="02000503000000000000" pitchFamily="2" charset="0"/>
            </a:endParaRPr>
          </a:p>
        </p:txBody>
      </p:sp>
      <p:sp>
        <p:nvSpPr>
          <p:cNvPr id="41" name="Rectangle 9"/>
          <p:cNvSpPr/>
          <p:nvPr/>
        </p:nvSpPr>
        <p:spPr>
          <a:xfrm>
            <a:off x="160179" y="4302824"/>
            <a:ext cx="2880254" cy="24116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lIns="87959" tIns="43979" rIns="87959" bIns="43979" anchor="ctr">
            <a:spAutoFit/>
          </a:bodyPr>
          <a:lstStyle/>
          <a:p>
            <a:pPr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1050" smtClean="0">
                <a:ln>
                  <a:solidFill>
                    <a:schemeClr val="tx1"/>
                  </a:solidFill>
                </a:ln>
                <a:latin typeface="Quicksand" panose="02000503000000000000" pitchFamily="2" charset="0"/>
              </a:rPr>
              <a:t>ATACANT</a:t>
            </a:r>
            <a:endParaRPr lang="es-ES_tradnl" sz="1050">
              <a:ln>
                <a:solidFill>
                  <a:schemeClr val="tx1"/>
                </a:solidFill>
              </a:ln>
              <a:latin typeface="Quicksand" panose="02000503000000000000" pitchFamily="2" charset="0"/>
            </a:endParaRPr>
          </a:p>
        </p:txBody>
      </p:sp>
      <p:sp>
        <p:nvSpPr>
          <p:cNvPr id="42" name="Rectangle 9"/>
          <p:cNvSpPr/>
          <p:nvPr/>
        </p:nvSpPr>
        <p:spPr>
          <a:xfrm>
            <a:off x="160179" y="4774892"/>
            <a:ext cx="2880254" cy="24116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lIns="87959" tIns="43979" rIns="87959" bIns="43979" anchor="ctr">
            <a:spAutoFit/>
          </a:bodyPr>
          <a:lstStyle/>
          <a:p>
            <a:pPr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1050" smtClean="0">
                <a:ln>
                  <a:solidFill>
                    <a:schemeClr val="tx1"/>
                  </a:solidFill>
                </a:ln>
                <a:latin typeface="Quicksand" panose="02000503000000000000" pitchFamily="2" charset="0"/>
              </a:rPr>
              <a:t>PORTER</a:t>
            </a:r>
            <a:endParaRPr lang="es-ES_tradnl" sz="1050">
              <a:ln>
                <a:solidFill>
                  <a:schemeClr val="tx1"/>
                </a:solidFill>
              </a:ln>
              <a:latin typeface="Quicksand" panose="02000503000000000000" pitchFamily="2" charset="0"/>
            </a:endParaRPr>
          </a:p>
        </p:txBody>
      </p:sp>
      <p:sp>
        <p:nvSpPr>
          <p:cNvPr id="43" name="Rectangle 18"/>
          <p:cNvSpPr/>
          <p:nvPr/>
        </p:nvSpPr>
        <p:spPr>
          <a:xfrm>
            <a:off x="160179" y="6546070"/>
            <a:ext cx="2880254" cy="24116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lIns="87959" tIns="43979" rIns="87959" bIns="43979" anchor="ctr">
            <a:spAutoFit/>
          </a:bodyPr>
          <a:lstStyle/>
          <a:p>
            <a:pPr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1050" smtClean="0">
                <a:ln>
                  <a:solidFill>
                    <a:schemeClr val="tx1"/>
                  </a:solidFill>
                </a:ln>
                <a:latin typeface="Quicksand" panose="02000503000000000000" pitchFamily="2" charset="0"/>
              </a:rPr>
              <a:t>PORTERIES</a:t>
            </a:r>
          </a:p>
        </p:txBody>
      </p:sp>
      <p:pic>
        <p:nvPicPr>
          <p:cNvPr id="44" name="Imagen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29" y="6464847"/>
            <a:ext cx="256033" cy="307849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691" y="6478563"/>
            <a:ext cx="266701" cy="294133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806" y="6476277"/>
            <a:ext cx="232410" cy="296419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210" y="6520473"/>
            <a:ext cx="259843" cy="252223"/>
          </a:xfrm>
          <a:prstGeom prst="rect">
            <a:avLst/>
          </a:prstGeom>
        </p:spPr>
      </p:pic>
      <p:sp>
        <p:nvSpPr>
          <p:cNvPr id="48" name="Freeform 37"/>
          <p:cNvSpPr/>
          <p:nvPr/>
        </p:nvSpPr>
        <p:spPr>
          <a:xfrm rot="19528151" flipV="1">
            <a:off x="2477066" y="5875001"/>
            <a:ext cx="547618" cy="389768"/>
          </a:xfrm>
          <a:custGeom>
            <a:avLst/>
            <a:gdLst>
              <a:gd name="connsiteX0" fmla="*/ 0 w 4039737"/>
              <a:gd name="connsiteY0" fmla="*/ 747879 h 911652"/>
              <a:gd name="connsiteX1" fmla="*/ 2169994 w 4039737"/>
              <a:gd name="connsiteY1" fmla="*/ 133730 h 911652"/>
              <a:gd name="connsiteX2" fmla="*/ 3725838 w 4039737"/>
              <a:gd name="connsiteY2" fmla="*/ 65491 h 911652"/>
              <a:gd name="connsiteX3" fmla="*/ 4039737 w 4039737"/>
              <a:gd name="connsiteY3" fmla="*/ 911652 h 911652"/>
              <a:gd name="connsiteX0" fmla="*/ 0 w 3725838"/>
              <a:gd name="connsiteY0" fmla="*/ 747879 h 747879"/>
              <a:gd name="connsiteX1" fmla="*/ 2169994 w 3725838"/>
              <a:gd name="connsiteY1" fmla="*/ 133730 h 747879"/>
              <a:gd name="connsiteX2" fmla="*/ 3725838 w 3725838"/>
              <a:gd name="connsiteY2" fmla="*/ 65491 h 747879"/>
              <a:gd name="connsiteX0" fmla="*/ 0 w 2169994"/>
              <a:gd name="connsiteY0" fmla="*/ 614149 h 614149"/>
              <a:gd name="connsiteX1" fmla="*/ 2169994 w 2169994"/>
              <a:gd name="connsiteY1" fmla="*/ 0 h 614149"/>
              <a:gd name="connsiteX0" fmla="*/ 0 w 1733265"/>
              <a:gd name="connsiteY0" fmla="*/ 627797 h 627797"/>
              <a:gd name="connsiteX1" fmla="*/ 1733265 w 1733265"/>
              <a:gd name="connsiteY1" fmla="*/ 0 h 627797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678674"/>
              <a:gd name="connsiteY0" fmla="*/ 641445 h 641445"/>
              <a:gd name="connsiteX1" fmla="*/ 1678674 w 1678674"/>
              <a:gd name="connsiteY1" fmla="*/ 0 h 641445"/>
              <a:gd name="connsiteX0" fmla="*/ 0 w 1678674"/>
              <a:gd name="connsiteY0" fmla="*/ 641445 h 641445"/>
              <a:gd name="connsiteX1" fmla="*/ 1678674 w 1678674"/>
              <a:gd name="connsiteY1" fmla="*/ 0 h 641445"/>
              <a:gd name="connsiteX0" fmla="*/ 0 w 1720993"/>
              <a:gd name="connsiteY0" fmla="*/ 641445 h 641445"/>
              <a:gd name="connsiteX1" fmla="*/ 1720993 w 1720993"/>
              <a:gd name="connsiteY1" fmla="*/ 0 h 641445"/>
              <a:gd name="connsiteX0" fmla="*/ 0 w 1720993"/>
              <a:gd name="connsiteY0" fmla="*/ 641445 h 641445"/>
              <a:gd name="connsiteX1" fmla="*/ 1720993 w 1720993"/>
              <a:gd name="connsiteY1" fmla="*/ 0 h 641445"/>
              <a:gd name="connsiteX0" fmla="*/ 0 w 1767505"/>
              <a:gd name="connsiteY0" fmla="*/ 661873 h 661873"/>
              <a:gd name="connsiteX1" fmla="*/ 1767505 w 1767505"/>
              <a:gd name="connsiteY1" fmla="*/ 0 h 661873"/>
              <a:gd name="connsiteX0" fmla="*/ 0 w 1894321"/>
              <a:gd name="connsiteY0" fmla="*/ 45515 h 165617"/>
              <a:gd name="connsiteX1" fmla="*/ 1894321 w 1894321"/>
              <a:gd name="connsiteY1" fmla="*/ 119073 h 165617"/>
              <a:gd name="connsiteX0" fmla="*/ 0 w 1894321"/>
              <a:gd name="connsiteY0" fmla="*/ 3748141 h 3824595"/>
              <a:gd name="connsiteX1" fmla="*/ 1894321 w 1894321"/>
              <a:gd name="connsiteY1" fmla="*/ 3821699 h 3824595"/>
              <a:gd name="connsiteX0" fmla="*/ 0 w 1339499"/>
              <a:gd name="connsiteY0" fmla="*/ 8310369 h 8310370"/>
              <a:gd name="connsiteX1" fmla="*/ 1339499 w 1339499"/>
              <a:gd name="connsiteY1" fmla="*/ 0 h 8310370"/>
              <a:gd name="connsiteX0" fmla="*/ 0 w 1339499"/>
              <a:gd name="connsiteY0" fmla="*/ 16695006 h 16695007"/>
              <a:gd name="connsiteX1" fmla="*/ 1339499 w 1339499"/>
              <a:gd name="connsiteY1" fmla="*/ 8384637 h 16695007"/>
              <a:gd name="connsiteX0" fmla="*/ 0 w 959050"/>
              <a:gd name="connsiteY0" fmla="*/ 10985316 h 10985317"/>
              <a:gd name="connsiteX1" fmla="*/ 959050 w 959050"/>
              <a:gd name="connsiteY1" fmla="*/ 10764702 h 10985317"/>
              <a:gd name="connsiteX0" fmla="*/ 0 w 982518"/>
              <a:gd name="connsiteY0" fmla="*/ 16742969 h 16742970"/>
              <a:gd name="connsiteX1" fmla="*/ 959050 w 982518"/>
              <a:gd name="connsiteY1" fmla="*/ 16522355 h 16742970"/>
              <a:gd name="connsiteX0" fmla="*/ 0 w 2237950"/>
              <a:gd name="connsiteY0" fmla="*/ 1964892 h 46311474"/>
              <a:gd name="connsiteX1" fmla="*/ 2227214 w 2237950"/>
              <a:gd name="connsiteY1" fmla="*/ 46311474 h 46311474"/>
              <a:gd name="connsiteX0" fmla="*/ 0 w 2227214"/>
              <a:gd name="connsiteY0" fmla="*/ 16334935 h 60681517"/>
              <a:gd name="connsiteX1" fmla="*/ 2227214 w 2227214"/>
              <a:gd name="connsiteY1" fmla="*/ 60681517 h 60681517"/>
              <a:gd name="connsiteX0" fmla="*/ 0 w 4609507"/>
              <a:gd name="connsiteY0" fmla="*/ 19326089 h 57803096"/>
              <a:gd name="connsiteX1" fmla="*/ 4609507 w 4609507"/>
              <a:gd name="connsiteY1" fmla="*/ 57803096 h 57803096"/>
              <a:gd name="connsiteX0" fmla="*/ 0 w 4609507"/>
              <a:gd name="connsiteY0" fmla="*/ 17165626 h 55642633"/>
              <a:gd name="connsiteX1" fmla="*/ 4609507 w 4609507"/>
              <a:gd name="connsiteY1" fmla="*/ 55642633 h 55642633"/>
              <a:gd name="connsiteX0" fmla="*/ 4706439 w 4748197"/>
              <a:gd name="connsiteY0" fmla="*/ 17373313 h 55475670"/>
              <a:gd name="connsiteX1" fmla="*/ 123255 w 4748197"/>
              <a:gd name="connsiteY1" fmla="*/ 55475669 h 55475670"/>
              <a:gd name="connsiteX0" fmla="*/ 0 w 4811398"/>
              <a:gd name="connsiteY0" fmla="*/ 9929913 h 62893547"/>
              <a:gd name="connsiteX1" fmla="*/ 4811397 w 4811398"/>
              <a:gd name="connsiteY1" fmla="*/ 62893547 h 62893547"/>
              <a:gd name="connsiteX0" fmla="*/ 0 w 4811396"/>
              <a:gd name="connsiteY0" fmla="*/ 171045 h 53134679"/>
              <a:gd name="connsiteX1" fmla="*/ 4811397 w 4811396"/>
              <a:gd name="connsiteY1" fmla="*/ 53134679 h 53134679"/>
              <a:gd name="connsiteX0" fmla="*/ 4901477 w 4932026"/>
              <a:gd name="connsiteY0" fmla="*/ 1648482 h 26388179"/>
              <a:gd name="connsiteX1" fmla="*/ 1314280 w 4932026"/>
              <a:gd name="connsiteY1" fmla="*/ 26388179 h 26388179"/>
              <a:gd name="connsiteX0" fmla="*/ 3449539 w 3487018"/>
              <a:gd name="connsiteY0" fmla="*/ 1415417 h 27279080"/>
              <a:gd name="connsiteX1" fmla="*/ 1531293 w 3487018"/>
              <a:gd name="connsiteY1" fmla="*/ 27279080 h 27279080"/>
              <a:gd name="connsiteX0" fmla="*/ 2202098 w 2267618"/>
              <a:gd name="connsiteY0" fmla="*/ 307057 h 26170720"/>
              <a:gd name="connsiteX1" fmla="*/ 283852 w 2267618"/>
              <a:gd name="connsiteY1" fmla="*/ 26170720 h 26170720"/>
              <a:gd name="connsiteX0" fmla="*/ 5053733 w 5092234"/>
              <a:gd name="connsiteY0" fmla="*/ 807281 h 16680169"/>
              <a:gd name="connsiteX1" fmla="*/ 174444 w 5092234"/>
              <a:gd name="connsiteY1" fmla="*/ 16680169 h 16680169"/>
              <a:gd name="connsiteX0" fmla="*/ 4963142 w 5004215"/>
              <a:gd name="connsiteY0" fmla="*/ 1344422 h 17217310"/>
              <a:gd name="connsiteX1" fmla="*/ 83853 w 5004215"/>
              <a:gd name="connsiteY1" fmla="*/ 17217310 h 17217310"/>
              <a:gd name="connsiteX0" fmla="*/ 5003757 w 5003756"/>
              <a:gd name="connsiteY0" fmla="*/ 0 h 15872888"/>
              <a:gd name="connsiteX1" fmla="*/ 124468 w 5003756"/>
              <a:gd name="connsiteY1" fmla="*/ 15872888 h 15872888"/>
              <a:gd name="connsiteX0" fmla="*/ 5016865 w 5016865"/>
              <a:gd name="connsiteY0" fmla="*/ 0 h 17371505"/>
              <a:gd name="connsiteX1" fmla="*/ 124117 w 5016865"/>
              <a:gd name="connsiteY1" fmla="*/ 17371505 h 17371505"/>
              <a:gd name="connsiteX0" fmla="*/ 5029974 w 5029974"/>
              <a:gd name="connsiteY0" fmla="*/ 0 h 19244773"/>
              <a:gd name="connsiteX1" fmla="*/ 123766 w 5029974"/>
              <a:gd name="connsiteY1" fmla="*/ 19244773 h 19244773"/>
              <a:gd name="connsiteX0" fmla="*/ 3388635 w 3388635"/>
              <a:gd name="connsiteY0" fmla="*/ 158407 h 15157101"/>
              <a:gd name="connsiteX1" fmla="*/ 191757 w 3388635"/>
              <a:gd name="connsiteY1" fmla="*/ 15157101 h 15157101"/>
              <a:gd name="connsiteX0" fmla="*/ 3388635 w 3388635"/>
              <a:gd name="connsiteY0" fmla="*/ 85457 h 15084151"/>
              <a:gd name="connsiteX1" fmla="*/ 191757 w 3388635"/>
              <a:gd name="connsiteY1" fmla="*/ 15084151 h 15084151"/>
              <a:gd name="connsiteX0" fmla="*/ 3314066 w 3314066"/>
              <a:gd name="connsiteY0" fmla="*/ 62656 h 15061350"/>
              <a:gd name="connsiteX1" fmla="*/ 117188 w 3314066"/>
              <a:gd name="connsiteY1" fmla="*/ 15061350 h 15061350"/>
              <a:gd name="connsiteX0" fmla="*/ 3456031 w 3456031"/>
              <a:gd name="connsiteY0" fmla="*/ 1764270 h 12017341"/>
              <a:gd name="connsiteX1" fmla="*/ 111100 w 3456031"/>
              <a:gd name="connsiteY1" fmla="*/ 12017341 h 12017341"/>
              <a:gd name="connsiteX0" fmla="*/ 3417371 w 3417371"/>
              <a:gd name="connsiteY0" fmla="*/ 0 h 10253071"/>
              <a:gd name="connsiteX1" fmla="*/ 72440 w 3417371"/>
              <a:gd name="connsiteY1" fmla="*/ 10253071 h 10253071"/>
              <a:gd name="connsiteX0" fmla="*/ 3265293 w 3265293"/>
              <a:gd name="connsiteY0" fmla="*/ 0 h 12726064"/>
              <a:gd name="connsiteX1" fmla="*/ 77141 w 3265293"/>
              <a:gd name="connsiteY1" fmla="*/ 12726064 h 12726064"/>
              <a:gd name="connsiteX0" fmla="*/ 3256684 w 3256684"/>
              <a:gd name="connsiteY0" fmla="*/ 0 h 12726064"/>
              <a:gd name="connsiteX1" fmla="*/ 68532 w 3256684"/>
              <a:gd name="connsiteY1" fmla="*/ 12726064 h 12726064"/>
              <a:gd name="connsiteX0" fmla="*/ 3302539 w 3302539"/>
              <a:gd name="connsiteY0" fmla="*/ 0 h 14180758"/>
              <a:gd name="connsiteX1" fmla="*/ 67354 w 3302539"/>
              <a:gd name="connsiteY1" fmla="*/ 14180758 h 14180758"/>
              <a:gd name="connsiteX0" fmla="*/ 3994194 w 3994194"/>
              <a:gd name="connsiteY0" fmla="*/ 0 h 14617168"/>
              <a:gd name="connsiteX1" fmla="*/ 53507 w 3994194"/>
              <a:gd name="connsiteY1" fmla="*/ 14617168 h 14617168"/>
              <a:gd name="connsiteX0" fmla="*/ 4411594 w 4411594"/>
              <a:gd name="connsiteY0" fmla="*/ 0 h 14617168"/>
              <a:gd name="connsiteX1" fmla="*/ 47606 w 4411594"/>
              <a:gd name="connsiteY1" fmla="*/ 14617168 h 14617168"/>
              <a:gd name="connsiteX0" fmla="*/ 4387743 w 4387743"/>
              <a:gd name="connsiteY0" fmla="*/ 0 h 14617168"/>
              <a:gd name="connsiteX1" fmla="*/ 23755 w 4387743"/>
              <a:gd name="connsiteY1" fmla="*/ 14617168 h 14617168"/>
              <a:gd name="connsiteX0" fmla="*/ 4415529 w 4415529"/>
              <a:gd name="connsiteY0" fmla="*/ 0 h 15006527"/>
              <a:gd name="connsiteX1" fmla="*/ 23566 w 4415529"/>
              <a:gd name="connsiteY1" fmla="*/ 15006527 h 15006527"/>
              <a:gd name="connsiteX0" fmla="*/ 4392687 w 4392687"/>
              <a:gd name="connsiteY0" fmla="*/ 0 h 15006527"/>
              <a:gd name="connsiteX1" fmla="*/ 724 w 4392687"/>
              <a:gd name="connsiteY1" fmla="*/ 15006527 h 15006527"/>
              <a:gd name="connsiteX0" fmla="*/ 4392497 w 4392497"/>
              <a:gd name="connsiteY0" fmla="*/ 0 h 15006527"/>
              <a:gd name="connsiteX1" fmla="*/ 534 w 4392497"/>
              <a:gd name="connsiteY1" fmla="*/ 15006527 h 15006527"/>
              <a:gd name="connsiteX0" fmla="*/ 4394106 w 4394106"/>
              <a:gd name="connsiteY0" fmla="*/ 0 h 15006527"/>
              <a:gd name="connsiteX1" fmla="*/ 2143 w 4394106"/>
              <a:gd name="connsiteY1" fmla="*/ 15006527 h 15006527"/>
              <a:gd name="connsiteX0" fmla="*/ 4422066 w 4422066"/>
              <a:gd name="connsiteY0" fmla="*/ 0 h 20197811"/>
              <a:gd name="connsiteX1" fmla="*/ 2129 w 4422066"/>
              <a:gd name="connsiteY1" fmla="*/ 20197811 h 20197811"/>
              <a:gd name="connsiteX0" fmla="*/ 4419936 w 4419936"/>
              <a:gd name="connsiteY0" fmla="*/ 0 h 20197811"/>
              <a:gd name="connsiteX1" fmla="*/ -1 w 4419936"/>
              <a:gd name="connsiteY1" fmla="*/ 20197811 h 20197811"/>
              <a:gd name="connsiteX0" fmla="*/ 4419938 w 4419938"/>
              <a:gd name="connsiteY0" fmla="*/ 0 h 20197811"/>
              <a:gd name="connsiteX1" fmla="*/ 1 w 4419938"/>
              <a:gd name="connsiteY1" fmla="*/ 20197811 h 20197811"/>
              <a:gd name="connsiteX0" fmla="*/ 4419936 w 4419936"/>
              <a:gd name="connsiteY0" fmla="*/ 0 h 20197811"/>
              <a:gd name="connsiteX1" fmla="*/ -1 w 4419936"/>
              <a:gd name="connsiteY1" fmla="*/ 20197811 h 20197811"/>
              <a:gd name="connsiteX0" fmla="*/ 4489745 w 4489745"/>
              <a:gd name="connsiteY0" fmla="*/ 31657206 h 31675064"/>
              <a:gd name="connsiteX1" fmla="*/ 0 w 4489745"/>
              <a:gd name="connsiteY1" fmla="*/ 3365554 h 31675064"/>
              <a:gd name="connsiteX0" fmla="*/ 4489745 w 4489745"/>
              <a:gd name="connsiteY0" fmla="*/ 28291652 h 43964067"/>
              <a:gd name="connsiteX1" fmla="*/ 0 w 4489745"/>
              <a:gd name="connsiteY1" fmla="*/ 0 h 43964067"/>
              <a:gd name="connsiteX0" fmla="*/ 4577773 w 4577773"/>
              <a:gd name="connsiteY0" fmla="*/ 20315967 h 40866273"/>
              <a:gd name="connsiteX1" fmla="*/ 0 w 4577773"/>
              <a:gd name="connsiteY1" fmla="*/ 0 h 40866273"/>
              <a:gd name="connsiteX0" fmla="*/ 4577773 w 4577773"/>
              <a:gd name="connsiteY0" fmla="*/ 26987695 h 27005802"/>
              <a:gd name="connsiteX1" fmla="*/ 0 w 4577773"/>
              <a:gd name="connsiteY1" fmla="*/ 6671728 h 27005802"/>
              <a:gd name="connsiteX0" fmla="*/ 4592445 w 4592445"/>
              <a:gd name="connsiteY0" fmla="*/ 33004403 h 33020166"/>
              <a:gd name="connsiteX1" fmla="*/ 0 w 4592445"/>
              <a:gd name="connsiteY1" fmla="*/ 6006119 h 33020166"/>
              <a:gd name="connsiteX0" fmla="*/ 4592445 w 4592445"/>
              <a:gd name="connsiteY0" fmla="*/ 34493376 h 34493376"/>
              <a:gd name="connsiteX1" fmla="*/ 0 w 4592445"/>
              <a:gd name="connsiteY1" fmla="*/ 7495092 h 34493376"/>
              <a:gd name="connsiteX0" fmla="*/ 4592445 w 4592445"/>
              <a:gd name="connsiteY0" fmla="*/ 31539816 h 31539816"/>
              <a:gd name="connsiteX1" fmla="*/ 0 w 4592445"/>
              <a:gd name="connsiteY1" fmla="*/ 7990469 h 31539816"/>
              <a:gd name="connsiteX0" fmla="*/ 4592445 w 4592445"/>
              <a:gd name="connsiteY0" fmla="*/ 35761827 h 35761827"/>
              <a:gd name="connsiteX1" fmla="*/ 0 w 4592445"/>
              <a:gd name="connsiteY1" fmla="*/ 12212480 h 35761827"/>
              <a:gd name="connsiteX0" fmla="*/ 4562145 w 4562144"/>
              <a:gd name="connsiteY0" fmla="*/ 35597435 h 35597427"/>
              <a:gd name="connsiteX1" fmla="*/ 0 w 4562144"/>
              <a:gd name="connsiteY1" fmla="*/ 12247534 h 35597427"/>
              <a:gd name="connsiteX0" fmla="*/ 4562145 w 4562144"/>
              <a:gd name="connsiteY0" fmla="*/ 27138661 h 27138653"/>
              <a:gd name="connsiteX1" fmla="*/ 0 w 4562144"/>
              <a:gd name="connsiteY1" fmla="*/ 3788760 h 27138653"/>
              <a:gd name="connsiteX0" fmla="*/ 4562145 w 4562144"/>
              <a:gd name="connsiteY0" fmla="*/ 23349896 h 23349888"/>
              <a:gd name="connsiteX1" fmla="*/ 0 w 4562144"/>
              <a:gd name="connsiteY1" fmla="*/ -5 h 23349888"/>
              <a:gd name="connsiteX0" fmla="*/ 4562145 w 4576381"/>
              <a:gd name="connsiteY0" fmla="*/ 23349896 h 23349888"/>
              <a:gd name="connsiteX1" fmla="*/ 0 w 4576381"/>
              <a:gd name="connsiteY1" fmla="*/ -5 h 23349888"/>
              <a:gd name="connsiteX0" fmla="*/ 5844765 w 5853889"/>
              <a:gd name="connsiteY0" fmla="*/ 15813109 h 15813101"/>
              <a:gd name="connsiteX1" fmla="*/ 1 w 5853889"/>
              <a:gd name="connsiteY1" fmla="*/ 1087990 h 15813101"/>
              <a:gd name="connsiteX0" fmla="*/ 5844765 w 5856001"/>
              <a:gd name="connsiteY0" fmla="*/ 23319487 h 23319479"/>
              <a:gd name="connsiteX1" fmla="*/ 1 w 5856001"/>
              <a:gd name="connsiteY1" fmla="*/ 8594368 h 23319479"/>
              <a:gd name="connsiteX0" fmla="*/ 5844765 w 5873034"/>
              <a:gd name="connsiteY0" fmla="*/ 20813808 h 20813800"/>
              <a:gd name="connsiteX1" fmla="*/ 1 w 5873034"/>
              <a:gd name="connsiteY1" fmla="*/ 6088689 h 20813800"/>
              <a:gd name="connsiteX0" fmla="*/ 5844765 w 5844766"/>
              <a:gd name="connsiteY0" fmla="*/ 17582390 h 17582382"/>
              <a:gd name="connsiteX1" fmla="*/ 1 w 5844766"/>
              <a:gd name="connsiteY1" fmla="*/ 2857271 h 17582382"/>
              <a:gd name="connsiteX0" fmla="*/ 9534342 w 9534341"/>
              <a:gd name="connsiteY0" fmla="*/ 53267 h 61462700"/>
              <a:gd name="connsiteX1" fmla="*/ 1 w 9534341"/>
              <a:gd name="connsiteY1" fmla="*/ 61462702 h 61462700"/>
              <a:gd name="connsiteX0" fmla="*/ 1474536 w 2735304"/>
              <a:gd name="connsiteY0" fmla="*/ 5209588 h 5353706"/>
              <a:gd name="connsiteX1" fmla="*/ -1 w 2735304"/>
              <a:gd name="connsiteY1" fmla="*/ 5353697 h 5353706"/>
              <a:gd name="connsiteX0" fmla="*/ 1474536 w 1474535"/>
              <a:gd name="connsiteY0" fmla="*/ 7935955 h 8080073"/>
              <a:gd name="connsiteX1" fmla="*/ -1 w 1474535"/>
              <a:gd name="connsiteY1" fmla="*/ 8080064 h 8080073"/>
              <a:gd name="connsiteX0" fmla="*/ 6562 w 955066"/>
              <a:gd name="connsiteY0" fmla="*/ 8547114 h 8547113"/>
              <a:gd name="connsiteX1" fmla="*/ 415707 w 955066"/>
              <a:gd name="connsiteY1" fmla="*/ 7841843 h 8547113"/>
              <a:gd name="connsiteX0" fmla="*/ 49639 w 458783"/>
              <a:gd name="connsiteY0" fmla="*/ 8892071 h 8892070"/>
              <a:gd name="connsiteX1" fmla="*/ 458784 w 458783"/>
              <a:gd name="connsiteY1" fmla="*/ 8186800 h 8892070"/>
              <a:gd name="connsiteX0" fmla="*/ 29212 w 651410"/>
              <a:gd name="connsiteY0" fmla="*/ 6203387 h 9394811"/>
              <a:gd name="connsiteX1" fmla="*/ 651411 w 651410"/>
              <a:gd name="connsiteY1" fmla="*/ 9394809 h 9394811"/>
              <a:gd name="connsiteX0" fmla="*/ 22288 w 644486"/>
              <a:gd name="connsiteY0" fmla="*/ 819595 h 4011019"/>
              <a:gd name="connsiteX1" fmla="*/ 644487 w 644486"/>
              <a:gd name="connsiteY1" fmla="*/ 4011017 h 4011019"/>
              <a:gd name="connsiteX0" fmla="*/ 21594 w 663865"/>
              <a:gd name="connsiteY0" fmla="*/ 248012 h 11849038"/>
              <a:gd name="connsiteX1" fmla="*/ 663866 w 663865"/>
              <a:gd name="connsiteY1" fmla="*/ 11849033 h 11849038"/>
              <a:gd name="connsiteX0" fmla="*/ 35217 w 424305"/>
              <a:gd name="connsiteY0" fmla="*/ 474777 h 6431433"/>
              <a:gd name="connsiteX1" fmla="*/ 424306 w 424305"/>
              <a:gd name="connsiteY1" fmla="*/ 6431428 h 6431433"/>
              <a:gd name="connsiteX0" fmla="*/ 20895 w 684811"/>
              <a:gd name="connsiteY0" fmla="*/ 690944 h 4622824"/>
              <a:gd name="connsiteX1" fmla="*/ 684812 w 684811"/>
              <a:gd name="connsiteY1" fmla="*/ 4622829 h 4622824"/>
              <a:gd name="connsiteX0" fmla="*/ 25054 w 688970"/>
              <a:gd name="connsiteY0" fmla="*/ 537608 h 4469488"/>
              <a:gd name="connsiteX1" fmla="*/ 688971 w 688970"/>
              <a:gd name="connsiteY1" fmla="*/ 4469493 h 4469488"/>
              <a:gd name="connsiteX0" fmla="*/ 21328 w 783651"/>
              <a:gd name="connsiteY0" fmla="*/ 451028 h 5439219"/>
              <a:gd name="connsiteX1" fmla="*/ 783652 w 783651"/>
              <a:gd name="connsiteY1" fmla="*/ 5439224 h 5439219"/>
              <a:gd name="connsiteX0" fmla="*/ 7497 w 1965361"/>
              <a:gd name="connsiteY0" fmla="*/ 448992 h 5466947"/>
              <a:gd name="connsiteX1" fmla="*/ 1965362 w 1965361"/>
              <a:gd name="connsiteY1" fmla="*/ 5466945 h 5466947"/>
              <a:gd name="connsiteX0" fmla="*/ 558485 w 2516349"/>
              <a:gd name="connsiteY0" fmla="*/ 1 h 5017956"/>
              <a:gd name="connsiteX1" fmla="*/ 2516350 w 2516349"/>
              <a:gd name="connsiteY1" fmla="*/ 5017954 h 5017956"/>
              <a:gd name="connsiteX0" fmla="*/ 764366 w 1402486"/>
              <a:gd name="connsiteY0" fmla="*/ 2 h 5376229"/>
              <a:gd name="connsiteX1" fmla="*/ 1402487 w 1402486"/>
              <a:gd name="connsiteY1" fmla="*/ 5376227 h 5376229"/>
              <a:gd name="connsiteX0" fmla="*/ 783093 w 1334709"/>
              <a:gd name="connsiteY0" fmla="*/ 2 h 5467190"/>
              <a:gd name="connsiteX1" fmla="*/ 1334710 w 1334709"/>
              <a:gd name="connsiteY1" fmla="*/ 5467188 h 5467190"/>
              <a:gd name="connsiteX0" fmla="*/ 1425912 w 1977528"/>
              <a:gd name="connsiteY0" fmla="*/ 2 h 5467190"/>
              <a:gd name="connsiteX1" fmla="*/ 1977529 w 1977528"/>
              <a:gd name="connsiteY1" fmla="*/ 5467188 h 5467190"/>
              <a:gd name="connsiteX0" fmla="*/ 989661 w 2694677"/>
              <a:gd name="connsiteY0" fmla="*/ 2 h 5090820"/>
              <a:gd name="connsiteX1" fmla="*/ 2694680 w 2694677"/>
              <a:gd name="connsiteY1" fmla="*/ 5090822 h 5090820"/>
              <a:gd name="connsiteX0" fmla="*/ 6288359 w 6288357"/>
              <a:gd name="connsiteY0" fmla="*/ -1 h 1746032"/>
              <a:gd name="connsiteX1" fmla="*/ 628684 w 6288357"/>
              <a:gd name="connsiteY1" fmla="*/ 1746034 h 1746032"/>
              <a:gd name="connsiteX0" fmla="*/ 377997 w 6812032"/>
              <a:gd name="connsiteY0" fmla="*/ 1122665 h 1380624"/>
              <a:gd name="connsiteX1" fmla="*/ 6812036 w 6812032"/>
              <a:gd name="connsiteY1" fmla="*/ 403961 h 1380624"/>
              <a:gd name="connsiteX0" fmla="*/ 242384 w 6836306"/>
              <a:gd name="connsiteY0" fmla="*/ 718702 h 1262286"/>
              <a:gd name="connsiteX1" fmla="*/ 6676423 w 6836306"/>
              <a:gd name="connsiteY1" fmla="*/ -2 h 1262286"/>
              <a:gd name="connsiteX0" fmla="*/ 181530 w 10434347"/>
              <a:gd name="connsiteY0" fmla="*/ 1520595 h 1915158"/>
              <a:gd name="connsiteX1" fmla="*/ 10315319 w 10434347"/>
              <a:gd name="connsiteY1" fmla="*/ 0 h 1915158"/>
              <a:gd name="connsiteX0" fmla="*/ 280807 w 10414596"/>
              <a:gd name="connsiteY0" fmla="*/ 1520595 h 2030128"/>
              <a:gd name="connsiteX1" fmla="*/ 10414596 w 10414596"/>
              <a:gd name="connsiteY1" fmla="*/ 0 h 2030128"/>
              <a:gd name="connsiteX0" fmla="*/ 295629 w 9941441"/>
              <a:gd name="connsiteY0" fmla="*/ 1071787 h 1692455"/>
              <a:gd name="connsiteX1" fmla="*/ 9941440 w 9941441"/>
              <a:gd name="connsiteY1" fmla="*/ -3 h 1692455"/>
              <a:gd name="connsiteX0" fmla="*/ 1 w 9645813"/>
              <a:gd name="connsiteY0" fmla="*/ 1071787 h 2190693"/>
              <a:gd name="connsiteX1" fmla="*/ 9645812 w 9645813"/>
              <a:gd name="connsiteY1" fmla="*/ -3 h 2190693"/>
              <a:gd name="connsiteX0" fmla="*/ -3 w 9748593"/>
              <a:gd name="connsiteY0" fmla="*/ 1930608 h 2849577"/>
              <a:gd name="connsiteX1" fmla="*/ 9748592 w 9748593"/>
              <a:gd name="connsiteY1" fmla="*/ -3 h 2849577"/>
              <a:gd name="connsiteX0" fmla="*/ -3 w 8972248"/>
              <a:gd name="connsiteY0" fmla="*/ 2015111 h 2917869"/>
              <a:gd name="connsiteX1" fmla="*/ 8972254 w 8972248"/>
              <a:gd name="connsiteY1" fmla="*/ 2 h 2917869"/>
              <a:gd name="connsiteX0" fmla="*/ -3 w 8972260"/>
              <a:gd name="connsiteY0" fmla="*/ 2015111 h 2895450"/>
              <a:gd name="connsiteX1" fmla="*/ 8972254 w 8972260"/>
              <a:gd name="connsiteY1" fmla="*/ 2 h 2895450"/>
              <a:gd name="connsiteX0" fmla="*/ -3 w 7696851"/>
              <a:gd name="connsiteY0" fmla="*/ 2153947 h 3009825"/>
              <a:gd name="connsiteX1" fmla="*/ 7696853 w 7696851"/>
              <a:gd name="connsiteY1" fmla="*/ -1 h 3009825"/>
              <a:gd name="connsiteX0" fmla="*/ 4 w 7489088"/>
              <a:gd name="connsiteY0" fmla="*/ 2042721 h 2918093"/>
              <a:gd name="connsiteX1" fmla="*/ 7489090 w 7489088"/>
              <a:gd name="connsiteY1" fmla="*/ -1 h 2918093"/>
              <a:gd name="connsiteX0" fmla="*/ 4 w 6351159"/>
              <a:gd name="connsiteY0" fmla="*/ 2441828 h 3250836"/>
              <a:gd name="connsiteX1" fmla="*/ 6351159 w 6351159"/>
              <a:gd name="connsiteY1" fmla="*/ -1 h 3250836"/>
              <a:gd name="connsiteX0" fmla="*/ 4 w 6351159"/>
              <a:gd name="connsiteY0" fmla="*/ 2441828 h 2690677"/>
              <a:gd name="connsiteX1" fmla="*/ 6351159 w 6351159"/>
              <a:gd name="connsiteY1" fmla="*/ -1 h 2690677"/>
              <a:gd name="connsiteX0" fmla="*/ 4 w 6351159"/>
              <a:gd name="connsiteY0" fmla="*/ 2441828 h 2707530"/>
              <a:gd name="connsiteX1" fmla="*/ 6351159 w 6351159"/>
              <a:gd name="connsiteY1" fmla="*/ -1 h 2707530"/>
              <a:gd name="connsiteX0" fmla="*/ 4 w 6351159"/>
              <a:gd name="connsiteY0" fmla="*/ 2441828 h 2635971"/>
              <a:gd name="connsiteX1" fmla="*/ 6351159 w 6351159"/>
              <a:gd name="connsiteY1" fmla="*/ -1 h 2635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159" h="2635971">
                <a:moveTo>
                  <a:pt x="4" y="2441828"/>
                </a:moveTo>
                <a:cubicBezTo>
                  <a:pt x="6468359" y="3181454"/>
                  <a:pt x="525496" y="1686899"/>
                  <a:pt x="6351159" y="-1"/>
                </a:cubicBezTo>
              </a:path>
            </a:pathLst>
          </a:custGeom>
          <a:ln w="28575">
            <a:solidFill>
              <a:srgbClr val="2A02BE"/>
            </a:solidFill>
            <a:prstDash val="sysDot"/>
            <a:tailEnd type="triangl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9" name="Freeform 37"/>
          <p:cNvSpPr/>
          <p:nvPr/>
        </p:nvSpPr>
        <p:spPr>
          <a:xfrm rot="19528151" flipV="1">
            <a:off x="2460293" y="6102406"/>
            <a:ext cx="547618" cy="389768"/>
          </a:xfrm>
          <a:custGeom>
            <a:avLst/>
            <a:gdLst>
              <a:gd name="connsiteX0" fmla="*/ 0 w 4039737"/>
              <a:gd name="connsiteY0" fmla="*/ 747879 h 911652"/>
              <a:gd name="connsiteX1" fmla="*/ 2169994 w 4039737"/>
              <a:gd name="connsiteY1" fmla="*/ 133730 h 911652"/>
              <a:gd name="connsiteX2" fmla="*/ 3725838 w 4039737"/>
              <a:gd name="connsiteY2" fmla="*/ 65491 h 911652"/>
              <a:gd name="connsiteX3" fmla="*/ 4039737 w 4039737"/>
              <a:gd name="connsiteY3" fmla="*/ 911652 h 911652"/>
              <a:gd name="connsiteX0" fmla="*/ 0 w 3725838"/>
              <a:gd name="connsiteY0" fmla="*/ 747879 h 747879"/>
              <a:gd name="connsiteX1" fmla="*/ 2169994 w 3725838"/>
              <a:gd name="connsiteY1" fmla="*/ 133730 h 747879"/>
              <a:gd name="connsiteX2" fmla="*/ 3725838 w 3725838"/>
              <a:gd name="connsiteY2" fmla="*/ 65491 h 747879"/>
              <a:gd name="connsiteX0" fmla="*/ 0 w 2169994"/>
              <a:gd name="connsiteY0" fmla="*/ 614149 h 614149"/>
              <a:gd name="connsiteX1" fmla="*/ 2169994 w 2169994"/>
              <a:gd name="connsiteY1" fmla="*/ 0 h 614149"/>
              <a:gd name="connsiteX0" fmla="*/ 0 w 1733265"/>
              <a:gd name="connsiteY0" fmla="*/ 627797 h 627797"/>
              <a:gd name="connsiteX1" fmla="*/ 1733265 w 1733265"/>
              <a:gd name="connsiteY1" fmla="*/ 0 h 627797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678674"/>
              <a:gd name="connsiteY0" fmla="*/ 641445 h 641445"/>
              <a:gd name="connsiteX1" fmla="*/ 1678674 w 1678674"/>
              <a:gd name="connsiteY1" fmla="*/ 0 h 641445"/>
              <a:gd name="connsiteX0" fmla="*/ 0 w 1678674"/>
              <a:gd name="connsiteY0" fmla="*/ 641445 h 641445"/>
              <a:gd name="connsiteX1" fmla="*/ 1678674 w 1678674"/>
              <a:gd name="connsiteY1" fmla="*/ 0 h 641445"/>
              <a:gd name="connsiteX0" fmla="*/ 0 w 1720993"/>
              <a:gd name="connsiteY0" fmla="*/ 641445 h 641445"/>
              <a:gd name="connsiteX1" fmla="*/ 1720993 w 1720993"/>
              <a:gd name="connsiteY1" fmla="*/ 0 h 641445"/>
              <a:gd name="connsiteX0" fmla="*/ 0 w 1720993"/>
              <a:gd name="connsiteY0" fmla="*/ 641445 h 641445"/>
              <a:gd name="connsiteX1" fmla="*/ 1720993 w 1720993"/>
              <a:gd name="connsiteY1" fmla="*/ 0 h 641445"/>
              <a:gd name="connsiteX0" fmla="*/ 0 w 1767505"/>
              <a:gd name="connsiteY0" fmla="*/ 661873 h 661873"/>
              <a:gd name="connsiteX1" fmla="*/ 1767505 w 1767505"/>
              <a:gd name="connsiteY1" fmla="*/ 0 h 661873"/>
              <a:gd name="connsiteX0" fmla="*/ 0 w 1894321"/>
              <a:gd name="connsiteY0" fmla="*/ 45515 h 165617"/>
              <a:gd name="connsiteX1" fmla="*/ 1894321 w 1894321"/>
              <a:gd name="connsiteY1" fmla="*/ 119073 h 165617"/>
              <a:gd name="connsiteX0" fmla="*/ 0 w 1894321"/>
              <a:gd name="connsiteY0" fmla="*/ 3748141 h 3824595"/>
              <a:gd name="connsiteX1" fmla="*/ 1894321 w 1894321"/>
              <a:gd name="connsiteY1" fmla="*/ 3821699 h 3824595"/>
              <a:gd name="connsiteX0" fmla="*/ 0 w 1339499"/>
              <a:gd name="connsiteY0" fmla="*/ 8310369 h 8310370"/>
              <a:gd name="connsiteX1" fmla="*/ 1339499 w 1339499"/>
              <a:gd name="connsiteY1" fmla="*/ 0 h 8310370"/>
              <a:gd name="connsiteX0" fmla="*/ 0 w 1339499"/>
              <a:gd name="connsiteY0" fmla="*/ 16695006 h 16695007"/>
              <a:gd name="connsiteX1" fmla="*/ 1339499 w 1339499"/>
              <a:gd name="connsiteY1" fmla="*/ 8384637 h 16695007"/>
              <a:gd name="connsiteX0" fmla="*/ 0 w 959050"/>
              <a:gd name="connsiteY0" fmla="*/ 10985316 h 10985317"/>
              <a:gd name="connsiteX1" fmla="*/ 959050 w 959050"/>
              <a:gd name="connsiteY1" fmla="*/ 10764702 h 10985317"/>
              <a:gd name="connsiteX0" fmla="*/ 0 w 982518"/>
              <a:gd name="connsiteY0" fmla="*/ 16742969 h 16742970"/>
              <a:gd name="connsiteX1" fmla="*/ 959050 w 982518"/>
              <a:gd name="connsiteY1" fmla="*/ 16522355 h 16742970"/>
              <a:gd name="connsiteX0" fmla="*/ 0 w 2237950"/>
              <a:gd name="connsiteY0" fmla="*/ 1964892 h 46311474"/>
              <a:gd name="connsiteX1" fmla="*/ 2227214 w 2237950"/>
              <a:gd name="connsiteY1" fmla="*/ 46311474 h 46311474"/>
              <a:gd name="connsiteX0" fmla="*/ 0 w 2227214"/>
              <a:gd name="connsiteY0" fmla="*/ 16334935 h 60681517"/>
              <a:gd name="connsiteX1" fmla="*/ 2227214 w 2227214"/>
              <a:gd name="connsiteY1" fmla="*/ 60681517 h 60681517"/>
              <a:gd name="connsiteX0" fmla="*/ 0 w 4609507"/>
              <a:gd name="connsiteY0" fmla="*/ 19326089 h 57803096"/>
              <a:gd name="connsiteX1" fmla="*/ 4609507 w 4609507"/>
              <a:gd name="connsiteY1" fmla="*/ 57803096 h 57803096"/>
              <a:gd name="connsiteX0" fmla="*/ 0 w 4609507"/>
              <a:gd name="connsiteY0" fmla="*/ 17165626 h 55642633"/>
              <a:gd name="connsiteX1" fmla="*/ 4609507 w 4609507"/>
              <a:gd name="connsiteY1" fmla="*/ 55642633 h 55642633"/>
              <a:gd name="connsiteX0" fmla="*/ 4706439 w 4748197"/>
              <a:gd name="connsiteY0" fmla="*/ 17373313 h 55475670"/>
              <a:gd name="connsiteX1" fmla="*/ 123255 w 4748197"/>
              <a:gd name="connsiteY1" fmla="*/ 55475669 h 55475670"/>
              <a:gd name="connsiteX0" fmla="*/ 0 w 4811398"/>
              <a:gd name="connsiteY0" fmla="*/ 9929913 h 62893547"/>
              <a:gd name="connsiteX1" fmla="*/ 4811397 w 4811398"/>
              <a:gd name="connsiteY1" fmla="*/ 62893547 h 62893547"/>
              <a:gd name="connsiteX0" fmla="*/ 0 w 4811396"/>
              <a:gd name="connsiteY0" fmla="*/ 171045 h 53134679"/>
              <a:gd name="connsiteX1" fmla="*/ 4811397 w 4811396"/>
              <a:gd name="connsiteY1" fmla="*/ 53134679 h 53134679"/>
              <a:gd name="connsiteX0" fmla="*/ 4901477 w 4932026"/>
              <a:gd name="connsiteY0" fmla="*/ 1648482 h 26388179"/>
              <a:gd name="connsiteX1" fmla="*/ 1314280 w 4932026"/>
              <a:gd name="connsiteY1" fmla="*/ 26388179 h 26388179"/>
              <a:gd name="connsiteX0" fmla="*/ 3449539 w 3487018"/>
              <a:gd name="connsiteY0" fmla="*/ 1415417 h 27279080"/>
              <a:gd name="connsiteX1" fmla="*/ 1531293 w 3487018"/>
              <a:gd name="connsiteY1" fmla="*/ 27279080 h 27279080"/>
              <a:gd name="connsiteX0" fmla="*/ 2202098 w 2267618"/>
              <a:gd name="connsiteY0" fmla="*/ 307057 h 26170720"/>
              <a:gd name="connsiteX1" fmla="*/ 283852 w 2267618"/>
              <a:gd name="connsiteY1" fmla="*/ 26170720 h 26170720"/>
              <a:gd name="connsiteX0" fmla="*/ 5053733 w 5092234"/>
              <a:gd name="connsiteY0" fmla="*/ 807281 h 16680169"/>
              <a:gd name="connsiteX1" fmla="*/ 174444 w 5092234"/>
              <a:gd name="connsiteY1" fmla="*/ 16680169 h 16680169"/>
              <a:gd name="connsiteX0" fmla="*/ 4963142 w 5004215"/>
              <a:gd name="connsiteY0" fmla="*/ 1344422 h 17217310"/>
              <a:gd name="connsiteX1" fmla="*/ 83853 w 5004215"/>
              <a:gd name="connsiteY1" fmla="*/ 17217310 h 17217310"/>
              <a:gd name="connsiteX0" fmla="*/ 5003757 w 5003756"/>
              <a:gd name="connsiteY0" fmla="*/ 0 h 15872888"/>
              <a:gd name="connsiteX1" fmla="*/ 124468 w 5003756"/>
              <a:gd name="connsiteY1" fmla="*/ 15872888 h 15872888"/>
              <a:gd name="connsiteX0" fmla="*/ 5016865 w 5016865"/>
              <a:gd name="connsiteY0" fmla="*/ 0 h 17371505"/>
              <a:gd name="connsiteX1" fmla="*/ 124117 w 5016865"/>
              <a:gd name="connsiteY1" fmla="*/ 17371505 h 17371505"/>
              <a:gd name="connsiteX0" fmla="*/ 5029974 w 5029974"/>
              <a:gd name="connsiteY0" fmla="*/ 0 h 19244773"/>
              <a:gd name="connsiteX1" fmla="*/ 123766 w 5029974"/>
              <a:gd name="connsiteY1" fmla="*/ 19244773 h 19244773"/>
              <a:gd name="connsiteX0" fmla="*/ 3388635 w 3388635"/>
              <a:gd name="connsiteY0" fmla="*/ 158407 h 15157101"/>
              <a:gd name="connsiteX1" fmla="*/ 191757 w 3388635"/>
              <a:gd name="connsiteY1" fmla="*/ 15157101 h 15157101"/>
              <a:gd name="connsiteX0" fmla="*/ 3388635 w 3388635"/>
              <a:gd name="connsiteY0" fmla="*/ 85457 h 15084151"/>
              <a:gd name="connsiteX1" fmla="*/ 191757 w 3388635"/>
              <a:gd name="connsiteY1" fmla="*/ 15084151 h 15084151"/>
              <a:gd name="connsiteX0" fmla="*/ 3314066 w 3314066"/>
              <a:gd name="connsiteY0" fmla="*/ 62656 h 15061350"/>
              <a:gd name="connsiteX1" fmla="*/ 117188 w 3314066"/>
              <a:gd name="connsiteY1" fmla="*/ 15061350 h 15061350"/>
              <a:gd name="connsiteX0" fmla="*/ 3456031 w 3456031"/>
              <a:gd name="connsiteY0" fmla="*/ 1764270 h 12017341"/>
              <a:gd name="connsiteX1" fmla="*/ 111100 w 3456031"/>
              <a:gd name="connsiteY1" fmla="*/ 12017341 h 12017341"/>
              <a:gd name="connsiteX0" fmla="*/ 3417371 w 3417371"/>
              <a:gd name="connsiteY0" fmla="*/ 0 h 10253071"/>
              <a:gd name="connsiteX1" fmla="*/ 72440 w 3417371"/>
              <a:gd name="connsiteY1" fmla="*/ 10253071 h 10253071"/>
              <a:gd name="connsiteX0" fmla="*/ 3265293 w 3265293"/>
              <a:gd name="connsiteY0" fmla="*/ 0 h 12726064"/>
              <a:gd name="connsiteX1" fmla="*/ 77141 w 3265293"/>
              <a:gd name="connsiteY1" fmla="*/ 12726064 h 12726064"/>
              <a:gd name="connsiteX0" fmla="*/ 3256684 w 3256684"/>
              <a:gd name="connsiteY0" fmla="*/ 0 h 12726064"/>
              <a:gd name="connsiteX1" fmla="*/ 68532 w 3256684"/>
              <a:gd name="connsiteY1" fmla="*/ 12726064 h 12726064"/>
              <a:gd name="connsiteX0" fmla="*/ 3302539 w 3302539"/>
              <a:gd name="connsiteY0" fmla="*/ 0 h 14180758"/>
              <a:gd name="connsiteX1" fmla="*/ 67354 w 3302539"/>
              <a:gd name="connsiteY1" fmla="*/ 14180758 h 14180758"/>
              <a:gd name="connsiteX0" fmla="*/ 3994194 w 3994194"/>
              <a:gd name="connsiteY0" fmla="*/ 0 h 14617168"/>
              <a:gd name="connsiteX1" fmla="*/ 53507 w 3994194"/>
              <a:gd name="connsiteY1" fmla="*/ 14617168 h 14617168"/>
              <a:gd name="connsiteX0" fmla="*/ 4411594 w 4411594"/>
              <a:gd name="connsiteY0" fmla="*/ 0 h 14617168"/>
              <a:gd name="connsiteX1" fmla="*/ 47606 w 4411594"/>
              <a:gd name="connsiteY1" fmla="*/ 14617168 h 14617168"/>
              <a:gd name="connsiteX0" fmla="*/ 4387743 w 4387743"/>
              <a:gd name="connsiteY0" fmla="*/ 0 h 14617168"/>
              <a:gd name="connsiteX1" fmla="*/ 23755 w 4387743"/>
              <a:gd name="connsiteY1" fmla="*/ 14617168 h 14617168"/>
              <a:gd name="connsiteX0" fmla="*/ 4415529 w 4415529"/>
              <a:gd name="connsiteY0" fmla="*/ 0 h 15006527"/>
              <a:gd name="connsiteX1" fmla="*/ 23566 w 4415529"/>
              <a:gd name="connsiteY1" fmla="*/ 15006527 h 15006527"/>
              <a:gd name="connsiteX0" fmla="*/ 4392687 w 4392687"/>
              <a:gd name="connsiteY0" fmla="*/ 0 h 15006527"/>
              <a:gd name="connsiteX1" fmla="*/ 724 w 4392687"/>
              <a:gd name="connsiteY1" fmla="*/ 15006527 h 15006527"/>
              <a:gd name="connsiteX0" fmla="*/ 4392497 w 4392497"/>
              <a:gd name="connsiteY0" fmla="*/ 0 h 15006527"/>
              <a:gd name="connsiteX1" fmla="*/ 534 w 4392497"/>
              <a:gd name="connsiteY1" fmla="*/ 15006527 h 15006527"/>
              <a:gd name="connsiteX0" fmla="*/ 4394106 w 4394106"/>
              <a:gd name="connsiteY0" fmla="*/ 0 h 15006527"/>
              <a:gd name="connsiteX1" fmla="*/ 2143 w 4394106"/>
              <a:gd name="connsiteY1" fmla="*/ 15006527 h 15006527"/>
              <a:gd name="connsiteX0" fmla="*/ 4422066 w 4422066"/>
              <a:gd name="connsiteY0" fmla="*/ 0 h 20197811"/>
              <a:gd name="connsiteX1" fmla="*/ 2129 w 4422066"/>
              <a:gd name="connsiteY1" fmla="*/ 20197811 h 20197811"/>
              <a:gd name="connsiteX0" fmla="*/ 4419936 w 4419936"/>
              <a:gd name="connsiteY0" fmla="*/ 0 h 20197811"/>
              <a:gd name="connsiteX1" fmla="*/ -1 w 4419936"/>
              <a:gd name="connsiteY1" fmla="*/ 20197811 h 20197811"/>
              <a:gd name="connsiteX0" fmla="*/ 4419938 w 4419938"/>
              <a:gd name="connsiteY0" fmla="*/ 0 h 20197811"/>
              <a:gd name="connsiteX1" fmla="*/ 1 w 4419938"/>
              <a:gd name="connsiteY1" fmla="*/ 20197811 h 20197811"/>
              <a:gd name="connsiteX0" fmla="*/ 4419936 w 4419936"/>
              <a:gd name="connsiteY0" fmla="*/ 0 h 20197811"/>
              <a:gd name="connsiteX1" fmla="*/ -1 w 4419936"/>
              <a:gd name="connsiteY1" fmla="*/ 20197811 h 20197811"/>
              <a:gd name="connsiteX0" fmla="*/ 4489745 w 4489745"/>
              <a:gd name="connsiteY0" fmla="*/ 31657206 h 31675064"/>
              <a:gd name="connsiteX1" fmla="*/ 0 w 4489745"/>
              <a:gd name="connsiteY1" fmla="*/ 3365554 h 31675064"/>
              <a:gd name="connsiteX0" fmla="*/ 4489745 w 4489745"/>
              <a:gd name="connsiteY0" fmla="*/ 28291652 h 43964067"/>
              <a:gd name="connsiteX1" fmla="*/ 0 w 4489745"/>
              <a:gd name="connsiteY1" fmla="*/ 0 h 43964067"/>
              <a:gd name="connsiteX0" fmla="*/ 4577773 w 4577773"/>
              <a:gd name="connsiteY0" fmla="*/ 20315967 h 40866273"/>
              <a:gd name="connsiteX1" fmla="*/ 0 w 4577773"/>
              <a:gd name="connsiteY1" fmla="*/ 0 h 40866273"/>
              <a:gd name="connsiteX0" fmla="*/ 4577773 w 4577773"/>
              <a:gd name="connsiteY0" fmla="*/ 26987695 h 27005802"/>
              <a:gd name="connsiteX1" fmla="*/ 0 w 4577773"/>
              <a:gd name="connsiteY1" fmla="*/ 6671728 h 27005802"/>
              <a:gd name="connsiteX0" fmla="*/ 4592445 w 4592445"/>
              <a:gd name="connsiteY0" fmla="*/ 33004403 h 33020166"/>
              <a:gd name="connsiteX1" fmla="*/ 0 w 4592445"/>
              <a:gd name="connsiteY1" fmla="*/ 6006119 h 33020166"/>
              <a:gd name="connsiteX0" fmla="*/ 4592445 w 4592445"/>
              <a:gd name="connsiteY0" fmla="*/ 34493376 h 34493376"/>
              <a:gd name="connsiteX1" fmla="*/ 0 w 4592445"/>
              <a:gd name="connsiteY1" fmla="*/ 7495092 h 34493376"/>
              <a:gd name="connsiteX0" fmla="*/ 4592445 w 4592445"/>
              <a:gd name="connsiteY0" fmla="*/ 31539816 h 31539816"/>
              <a:gd name="connsiteX1" fmla="*/ 0 w 4592445"/>
              <a:gd name="connsiteY1" fmla="*/ 7990469 h 31539816"/>
              <a:gd name="connsiteX0" fmla="*/ 4592445 w 4592445"/>
              <a:gd name="connsiteY0" fmla="*/ 35761827 h 35761827"/>
              <a:gd name="connsiteX1" fmla="*/ 0 w 4592445"/>
              <a:gd name="connsiteY1" fmla="*/ 12212480 h 35761827"/>
              <a:gd name="connsiteX0" fmla="*/ 4562145 w 4562144"/>
              <a:gd name="connsiteY0" fmla="*/ 35597435 h 35597427"/>
              <a:gd name="connsiteX1" fmla="*/ 0 w 4562144"/>
              <a:gd name="connsiteY1" fmla="*/ 12247534 h 35597427"/>
              <a:gd name="connsiteX0" fmla="*/ 4562145 w 4562144"/>
              <a:gd name="connsiteY0" fmla="*/ 27138661 h 27138653"/>
              <a:gd name="connsiteX1" fmla="*/ 0 w 4562144"/>
              <a:gd name="connsiteY1" fmla="*/ 3788760 h 27138653"/>
              <a:gd name="connsiteX0" fmla="*/ 4562145 w 4562144"/>
              <a:gd name="connsiteY0" fmla="*/ 23349896 h 23349888"/>
              <a:gd name="connsiteX1" fmla="*/ 0 w 4562144"/>
              <a:gd name="connsiteY1" fmla="*/ -5 h 23349888"/>
              <a:gd name="connsiteX0" fmla="*/ 4562145 w 4576381"/>
              <a:gd name="connsiteY0" fmla="*/ 23349896 h 23349888"/>
              <a:gd name="connsiteX1" fmla="*/ 0 w 4576381"/>
              <a:gd name="connsiteY1" fmla="*/ -5 h 23349888"/>
              <a:gd name="connsiteX0" fmla="*/ 5844765 w 5853889"/>
              <a:gd name="connsiteY0" fmla="*/ 15813109 h 15813101"/>
              <a:gd name="connsiteX1" fmla="*/ 1 w 5853889"/>
              <a:gd name="connsiteY1" fmla="*/ 1087990 h 15813101"/>
              <a:gd name="connsiteX0" fmla="*/ 5844765 w 5856001"/>
              <a:gd name="connsiteY0" fmla="*/ 23319487 h 23319479"/>
              <a:gd name="connsiteX1" fmla="*/ 1 w 5856001"/>
              <a:gd name="connsiteY1" fmla="*/ 8594368 h 23319479"/>
              <a:gd name="connsiteX0" fmla="*/ 5844765 w 5873034"/>
              <a:gd name="connsiteY0" fmla="*/ 20813808 h 20813800"/>
              <a:gd name="connsiteX1" fmla="*/ 1 w 5873034"/>
              <a:gd name="connsiteY1" fmla="*/ 6088689 h 20813800"/>
              <a:gd name="connsiteX0" fmla="*/ 5844765 w 5844766"/>
              <a:gd name="connsiteY0" fmla="*/ 17582390 h 17582382"/>
              <a:gd name="connsiteX1" fmla="*/ 1 w 5844766"/>
              <a:gd name="connsiteY1" fmla="*/ 2857271 h 17582382"/>
              <a:gd name="connsiteX0" fmla="*/ 9534342 w 9534341"/>
              <a:gd name="connsiteY0" fmla="*/ 53267 h 61462700"/>
              <a:gd name="connsiteX1" fmla="*/ 1 w 9534341"/>
              <a:gd name="connsiteY1" fmla="*/ 61462702 h 61462700"/>
              <a:gd name="connsiteX0" fmla="*/ 1474536 w 2735304"/>
              <a:gd name="connsiteY0" fmla="*/ 5209588 h 5353706"/>
              <a:gd name="connsiteX1" fmla="*/ -1 w 2735304"/>
              <a:gd name="connsiteY1" fmla="*/ 5353697 h 5353706"/>
              <a:gd name="connsiteX0" fmla="*/ 1474536 w 1474535"/>
              <a:gd name="connsiteY0" fmla="*/ 7935955 h 8080073"/>
              <a:gd name="connsiteX1" fmla="*/ -1 w 1474535"/>
              <a:gd name="connsiteY1" fmla="*/ 8080064 h 8080073"/>
              <a:gd name="connsiteX0" fmla="*/ 6562 w 955066"/>
              <a:gd name="connsiteY0" fmla="*/ 8547114 h 8547113"/>
              <a:gd name="connsiteX1" fmla="*/ 415707 w 955066"/>
              <a:gd name="connsiteY1" fmla="*/ 7841843 h 8547113"/>
              <a:gd name="connsiteX0" fmla="*/ 49639 w 458783"/>
              <a:gd name="connsiteY0" fmla="*/ 8892071 h 8892070"/>
              <a:gd name="connsiteX1" fmla="*/ 458784 w 458783"/>
              <a:gd name="connsiteY1" fmla="*/ 8186800 h 8892070"/>
              <a:gd name="connsiteX0" fmla="*/ 29212 w 651410"/>
              <a:gd name="connsiteY0" fmla="*/ 6203387 h 9394811"/>
              <a:gd name="connsiteX1" fmla="*/ 651411 w 651410"/>
              <a:gd name="connsiteY1" fmla="*/ 9394809 h 9394811"/>
              <a:gd name="connsiteX0" fmla="*/ 22288 w 644486"/>
              <a:gd name="connsiteY0" fmla="*/ 819595 h 4011019"/>
              <a:gd name="connsiteX1" fmla="*/ 644487 w 644486"/>
              <a:gd name="connsiteY1" fmla="*/ 4011017 h 4011019"/>
              <a:gd name="connsiteX0" fmla="*/ 21594 w 663865"/>
              <a:gd name="connsiteY0" fmla="*/ 248012 h 11849038"/>
              <a:gd name="connsiteX1" fmla="*/ 663866 w 663865"/>
              <a:gd name="connsiteY1" fmla="*/ 11849033 h 11849038"/>
              <a:gd name="connsiteX0" fmla="*/ 35217 w 424305"/>
              <a:gd name="connsiteY0" fmla="*/ 474777 h 6431433"/>
              <a:gd name="connsiteX1" fmla="*/ 424306 w 424305"/>
              <a:gd name="connsiteY1" fmla="*/ 6431428 h 6431433"/>
              <a:gd name="connsiteX0" fmla="*/ 20895 w 684811"/>
              <a:gd name="connsiteY0" fmla="*/ 690944 h 4622824"/>
              <a:gd name="connsiteX1" fmla="*/ 684812 w 684811"/>
              <a:gd name="connsiteY1" fmla="*/ 4622829 h 4622824"/>
              <a:gd name="connsiteX0" fmla="*/ 25054 w 688970"/>
              <a:gd name="connsiteY0" fmla="*/ 537608 h 4469488"/>
              <a:gd name="connsiteX1" fmla="*/ 688971 w 688970"/>
              <a:gd name="connsiteY1" fmla="*/ 4469493 h 4469488"/>
              <a:gd name="connsiteX0" fmla="*/ 21328 w 783651"/>
              <a:gd name="connsiteY0" fmla="*/ 451028 h 5439219"/>
              <a:gd name="connsiteX1" fmla="*/ 783652 w 783651"/>
              <a:gd name="connsiteY1" fmla="*/ 5439224 h 5439219"/>
              <a:gd name="connsiteX0" fmla="*/ 7497 w 1965361"/>
              <a:gd name="connsiteY0" fmla="*/ 448992 h 5466947"/>
              <a:gd name="connsiteX1" fmla="*/ 1965362 w 1965361"/>
              <a:gd name="connsiteY1" fmla="*/ 5466945 h 5466947"/>
              <a:gd name="connsiteX0" fmla="*/ 558485 w 2516349"/>
              <a:gd name="connsiteY0" fmla="*/ 1 h 5017956"/>
              <a:gd name="connsiteX1" fmla="*/ 2516350 w 2516349"/>
              <a:gd name="connsiteY1" fmla="*/ 5017954 h 5017956"/>
              <a:gd name="connsiteX0" fmla="*/ 764366 w 1402486"/>
              <a:gd name="connsiteY0" fmla="*/ 2 h 5376229"/>
              <a:gd name="connsiteX1" fmla="*/ 1402487 w 1402486"/>
              <a:gd name="connsiteY1" fmla="*/ 5376227 h 5376229"/>
              <a:gd name="connsiteX0" fmla="*/ 783093 w 1334709"/>
              <a:gd name="connsiteY0" fmla="*/ 2 h 5467190"/>
              <a:gd name="connsiteX1" fmla="*/ 1334710 w 1334709"/>
              <a:gd name="connsiteY1" fmla="*/ 5467188 h 5467190"/>
              <a:gd name="connsiteX0" fmla="*/ 1425912 w 1977528"/>
              <a:gd name="connsiteY0" fmla="*/ 2 h 5467190"/>
              <a:gd name="connsiteX1" fmla="*/ 1977529 w 1977528"/>
              <a:gd name="connsiteY1" fmla="*/ 5467188 h 5467190"/>
              <a:gd name="connsiteX0" fmla="*/ 989661 w 2694677"/>
              <a:gd name="connsiteY0" fmla="*/ 2 h 5090820"/>
              <a:gd name="connsiteX1" fmla="*/ 2694680 w 2694677"/>
              <a:gd name="connsiteY1" fmla="*/ 5090822 h 5090820"/>
              <a:gd name="connsiteX0" fmla="*/ 6288359 w 6288357"/>
              <a:gd name="connsiteY0" fmla="*/ -1 h 1746032"/>
              <a:gd name="connsiteX1" fmla="*/ 628684 w 6288357"/>
              <a:gd name="connsiteY1" fmla="*/ 1746034 h 1746032"/>
              <a:gd name="connsiteX0" fmla="*/ 377997 w 6812032"/>
              <a:gd name="connsiteY0" fmla="*/ 1122665 h 1380624"/>
              <a:gd name="connsiteX1" fmla="*/ 6812036 w 6812032"/>
              <a:gd name="connsiteY1" fmla="*/ 403961 h 1380624"/>
              <a:gd name="connsiteX0" fmla="*/ 242384 w 6836306"/>
              <a:gd name="connsiteY0" fmla="*/ 718702 h 1262286"/>
              <a:gd name="connsiteX1" fmla="*/ 6676423 w 6836306"/>
              <a:gd name="connsiteY1" fmla="*/ -2 h 1262286"/>
              <a:gd name="connsiteX0" fmla="*/ 181530 w 10434347"/>
              <a:gd name="connsiteY0" fmla="*/ 1520595 h 1915158"/>
              <a:gd name="connsiteX1" fmla="*/ 10315319 w 10434347"/>
              <a:gd name="connsiteY1" fmla="*/ 0 h 1915158"/>
              <a:gd name="connsiteX0" fmla="*/ 280807 w 10414596"/>
              <a:gd name="connsiteY0" fmla="*/ 1520595 h 2030128"/>
              <a:gd name="connsiteX1" fmla="*/ 10414596 w 10414596"/>
              <a:gd name="connsiteY1" fmla="*/ 0 h 2030128"/>
              <a:gd name="connsiteX0" fmla="*/ 295629 w 9941441"/>
              <a:gd name="connsiteY0" fmla="*/ 1071787 h 1692455"/>
              <a:gd name="connsiteX1" fmla="*/ 9941440 w 9941441"/>
              <a:gd name="connsiteY1" fmla="*/ -3 h 1692455"/>
              <a:gd name="connsiteX0" fmla="*/ 1 w 9645813"/>
              <a:gd name="connsiteY0" fmla="*/ 1071787 h 2190693"/>
              <a:gd name="connsiteX1" fmla="*/ 9645812 w 9645813"/>
              <a:gd name="connsiteY1" fmla="*/ -3 h 2190693"/>
              <a:gd name="connsiteX0" fmla="*/ -3 w 9748593"/>
              <a:gd name="connsiteY0" fmla="*/ 1930608 h 2849577"/>
              <a:gd name="connsiteX1" fmla="*/ 9748592 w 9748593"/>
              <a:gd name="connsiteY1" fmla="*/ -3 h 2849577"/>
              <a:gd name="connsiteX0" fmla="*/ -3 w 8972248"/>
              <a:gd name="connsiteY0" fmla="*/ 2015111 h 2917869"/>
              <a:gd name="connsiteX1" fmla="*/ 8972254 w 8972248"/>
              <a:gd name="connsiteY1" fmla="*/ 2 h 2917869"/>
              <a:gd name="connsiteX0" fmla="*/ -3 w 8972260"/>
              <a:gd name="connsiteY0" fmla="*/ 2015111 h 2895450"/>
              <a:gd name="connsiteX1" fmla="*/ 8972254 w 8972260"/>
              <a:gd name="connsiteY1" fmla="*/ 2 h 2895450"/>
              <a:gd name="connsiteX0" fmla="*/ -3 w 7696851"/>
              <a:gd name="connsiteY0" fmla="*/ 2153947 h 3009825"/>
              <a:gd name="connsiteX1" fmla="*/ 7696853 w 7696851"/>
              <a:gd name="connsiteY1" fmla="*/ -1 h 3009825"/>
              <a:gd name="connsiteX0" fmla="*/ 4 w 7489088"/>
              <a:gd name="connsiteY0" fmla="*/ 2042721 h 2918093"/>
              <a:gd name="connsiteX1" fmla="*/ 7489090 w 7489088"/>
              <a:gd name="connsiteY1" fmla="*/ -1 h 2918093"/>
              <a:gd name="connsiteX0" fmla="*/ 4 w 6351159"/>
              <a:gd name="connsiteY0" fmla="*/ 2441828 h 3250836"/>
              <a:gd name="connsiteX1" fmla="*/ 6351159 w 6351159"/>
              <a:gd name="connsiteY1" fmla="*/ -1 h 3250836"/>
              <a:gd name="connsiteX0" fmla="*/ 4 w 6351159"/>
              <a:gd name="connsiteY0" fmla="*/ 2441828 h 2690677"/>
              <a:gd name="connsiteX1" fmla="*/ 6351159 w 6351159"/>
              <a:gd name="connsiteY1" fmla="*/ -1 h 2690677"/>
              <a:gd name="connsiteX0" fmla="*/ 4 w 6351159"/>
              <a:gd name="connsiteY0" fmla="*/ 2441828 h 2707530"/>
              <a:gd name="connsiteX1" fmla="*/ 6351159 w 6351159"/>
              <a:gd name="connsiteY1" fmla="*/ -1 h 2707530"/>
              <a:gd name="connsiteX0" fmla="*/ 4 w 6351159"/>
              <a:gd name="connsiteY0" fmla="*/ 2441828 h 2635971"/>
              <a:gd name="connsiteX1" fmla="*/ 6351159 w 6351159"/>
              <a:gd name="connsiteY1" fmla="*/ -1 h 2635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159" h="2635971">
                <a:moveTo>
                  <a:pt x="4" y="2441828"/>
                </a:moveTo>
                <a:cubicBezTo>
                  <a:pt x="6468359" y="3181454"/>
                  <a:pt x="525496" y="1686899"/>
                  <a:pt x="6351159" y="-1"/>
                </a:cubicBezTo>
              </a:path>
            </a:pathLst>
          </a:custGeom>
          <a:ln w="28575">
            <a:solidFill>
              <a:srgbClr val="2A02BE"/>
            </a:solidFill>
            <a:prstDash val="solid"/>
            <a:tailEnd type="triangl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103" name="Grupo 102"/>
          <p:cNvGrpSpPr>
            <a:grpSpLocks noChangeAspect="1"/>
          </p:cNvGrpSpPr>
          <p:nvPr/>
        </p:nvGrpSpPr>
        <p:grpSpPr>
          <a:xfrm rot="20817585">
            <a:off x="2405122" y="4272277"/>
            <a:ext cx="331640" cy="252000"/>
            <a:chOff x="4397320" y="2123606"/>
            <a:chExt cx="493474" cy="355017"/>
          </a:xfrm>
          <a:solidFill>
            <a:srgbClr val="0000CC"/>
          </a:solidFill>
          <a:scene3d>
            <a:camera prst="perspectiveRelaxed"/>
            <a:lightRig rig="chilly" dir="t"/>
          </a:scene3d>
        </p:grpSpPr>
        <p:sp>
          <p:nvSpPr>
            <p:cNvPr id="104" name="Forma libre 103"/>
            <p:cNvSpPr/>
            <p:nvPr/>
          </p:nvSpPr>
          <p:spPr>
            <a:xfrm>
              <a:off x="4397320" y="2123606"/>
              <a:ext cx="355017" cy="355017"/>
            </a:xfrm>
            <a:custGeom>
              <a:avLst/>
              <a:gdLst>
                <a:gd name="connsiteX0" fmla="*/ 0 w 355017"/>
                <a:gd name="connsiteY0" fmla="*/ 177509 h 355017"/>
                <a:gd name="connsiteX1" fmla="*/ 177509 w 355017"/>
                <a:gd name="connsiteY1" fmla="*/ 0 h 355017"/>
                <a:gd name="connsiteX2" fmla="*/ 355018 w 355017"/>
                <a:gd name="connsiteY2" fmla="*/ 177509 h 355017"/>
                <a:gd name="connsiteX3" fmla="*/ 177509 w 355017"/>
                <a:gd name="connsiteY3" fmla="*/ 355018 h 355017"/>
                <a:gd name="connsiteX4" fmla="*/ 0 w 355017"/>
                <a:gd name="connsiteY4" fmla="*/ 177509 h 35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017" h="355017">
                  <a:moveTo>
                    <a:pt x="0" y="177509"/>
                  </a:moveTo>
                  <a:cubicBezTo>
                    <a:pt x="0" y="79473"/>
                    <a:pt x="79473" y="0"/>
                    <a:pt x="177509" y="0"/>
                  </a:cubicBezTo>
                  <a:cubicBezTo>
                    <a:pt x="275545" y="0"/>
                    <a:pt x="355018" y="79473"/>
                    <a:pt x="355018" y="177509"/>
                  </a:cubicBezTo>
                  <a:cubicBezTo>
                    <a:pt x="355018" y="275545"/>
                    <a:pt x="275545" y="355018"/>
                    <a:pt x="177509" y="355018"/>
                  </a:cubicBezTo>
                  <a:cubicBezTo>
                    <a:pt x="79473" y="355018"/>
                    <a:pt x="0" y="275545"/>
                    <a:pt x="0" y="177509"/>
                  </a:cubicBezTo>
                  <a:close/>
                </a:path>
              </a:pathLst>
            </a:custGeom>
            <a:grpFill/>
            <a:sp3d prstMaterial="softEdge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611" tIns="59611" rIns="59611" bIns="59611" numCol="1" spcCol="1270" anchor="ctr" anchorCtr="0">
              <a:noAutofit/>
              <a:flatTx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600" kern="1200"/>
            </a:p>
          </p:txBody>
        </p:sp>
        <p:sp>
          <p:nvSpPr>
            <p:cNvPr id="105" name="Triángulo isósceles 104"/>
            <p:cNvSpPr/>
            <p:nvPr/>
          </p:nvSpPr>
          <p:spPr>
            <a:xfrm rot="5400000">
              <a:off x="4781627" y="2254075"/>
              <a:ext cx="124256" cy="94079"/>
            </a:xfrm>
            <a:prstGeom prst="triangle">
              <a:avLst/>
            </a:prstGeom>
            <a:grpFill/>
            <a:sp3d prstMaterial="softEdge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06" name="Grupo 105"/>
          <p:cNvGrpSpPr>
            <a:grpSpLocks noChangeAspect="1"/>
          </p:cNvGrpSpPr>
          <p:nvPr/>
        </p:nvGrpSpPr>
        <p:grpSpPr>
          <a:xfrm rot="20817585">
            <a:off x="2405122" y="4526714"/>
            <a:ext cx="331640" cy="252000"/>
            <a:chOff x="4397320" y="2123606"/>
            <a:chExt cx="493474" cy="355017"/>
          </a:xfrm>
          <a:solidFill>
            <a:srgbClr val="FF0000"/>
          </a:solidFill>
          <a:scene3d>
            <a:camera prst="perspectiveRelaxed"/>
            <a:lightRig rig="chilly" dir="t"/>
          </a:scene3d>
        </p:grpSpPr>
        <p:sp>
          <p:nvSpPr>
            <p:cNvPr id="107" name="Forma libre 106"/>
            <p:cNvSpPr/>
            <p:nvPr/>
          </p:nvSpPr>
          <p:spPr>
            <a:xfrm>
              <a:off x="4397320" y="2123606"/>
              <a:ext cx="355017" cy="355017"/>
            </a:xfrm>
            <a:custGeom>
              <a:avLst/>
              <a:gdLst>
                <a:gd name="connsiteX0" fmla="*/ 0 w 355017"/>
                <a:gd name="connsiteY0" fmla="*/ 177509 h 355017"/>
                <a:gd name="connsiteX1" fmla="*/ 177509 w 355017"/>
                <a:gd name="connsiteY1" fmla="*/ 0 h 355017"/>
                <a:gd name="connsiteX2" fmla="*/ 355018 w 355017"/>
                <a:gd name="connsiteY2" fmla="*/ 177509 h 355017"/>
                <a:gd name="connsiteX3" fmla="*/ 177509 w 355017"/>
                <a:gd name="connsiteY3" fmla="*/ 355018 h 355017"/>
                <a:gd name="connsiteX4" fmla="*/ 0 w 355017"/>
                <a:gd name="connsiteY4" fmla="*/ 177509 h 35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017" h="355017">
                  <a:moveTo>
                    <a:pt x="0" y="177509"/>
                  </a:moveTo>
                  <a:cubicBezTo>
                    <a:pt x="0" y="79473"/>
                    <a:pt x="79473" y="0"/>
                    <a:pt x="177509" y="0"/>
                  </a:cubicBezTo>
                  <a:cubicBezTo>
                    <a:pt x="275545" y="0"/>
                    <a:pt x="355018" y="79473"/>
                    <a:pt x="355018" y="177509"/>
                  </a:cubicBezTo>
                  <a:cubicBezTo>
                    <a:pt x="355018" y="275545"/>
                    <a:pt x="275545" y="355018"/>
                    <a:pt x="177509" y="355018"/>
                  </a:cubicBezTo>
                  <a:cubicBezTo>
                    <a:pt x="79473" y="355018"/>
                    <a:pt x="0" y="275545"/>
                    <a:pt x="0" y="177509"/>
                  </a:cubicBezTo>
                  <a:close/>
                </a:path>
              </a:pathLst>
            </a:custGeom>
            <a:grpFill/>
            <a:sp3d prstMaterial="softEdge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611" tIns="59611" rIns="59611" bIns="59611" numCol="1" spcCol="1270" anchor="ctr" anchorCtr="0">
              <a:noAutofit/>
              <a:flatTx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600" kern="1200"/>
            </a:p>
          </p:txBody>
        </p:sp>
        <p:sp>
          <p:nvSpPr>
            <p:cNvPr id="108" name="Triángulo isósceles 107"/>
            <p:cNvSpPr/>
            <p:nvPr/>
          </p:nvSpPr>
          <p:spPr>
            <a:xfrm rot="5400000">
              <a:off x="4781627" y="2254075"/>
              <a:ext cx="124256" cy="94079"/>
            </a:xfrm>
            <a:prstGeom prst="triangle">
              <a:avLst/>
            </a:prstGeom>
            <a:grpFill/>
            <a:sp3d prstMaterial="softEdge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09" name="Grupo 108"/>
          <p:cNvGrpSpPr>
            <a:grpSpLocks noChangeAspect="1"/>
          </p:cNvGrpSpPr>
          <p:nvPr/>
        </p:nvGrpSpPr>
        <p:grpSpPr>
          <a:xfrm rot="20817585">
            <a:off x="2405122" y="4781152"/>
            <a:ext cx="331640" cy="252000"/>
            <a:chOff x="4397320" y="2123606"/>
            <a:chExt cx="493474" cy="355017"/>
          </a:xfrm>
          <a:solidFill>
            <a:srgbClr val="00B050"/>
          </a:solidFill>
          <a:scene3d>
            <a:camera prst="perspectiveRelaxed"/>
            <a:lightRig rig="chilly" dir="t"/>
          </a:scene3d>
        </p:grpSpPr>
        <p:sp>
          <p:nvSpPr>
            <p:cNvPr id="110" name="Forma libre 109"/>
            <p:cNvSpPr/>
            <p:nvPr/>
          </p:nvSpPr>
          <p:spPr>
            <a:xfrm>
              <a:off x="4397320" y="2123606"/>
              <a:ext cx="355017" cy="355017"/>
            </a:xfrm>
            <a:custGeom>
              <a:avLst/>
              <a:gdLst>
                <a:gd name="connsiteX0" fmla="*/ 0 w 355017"/>
                <a:gd name="connsiteY0" fmla="*/ 177509 h 355017"/>
                <a:gd name="connsiteX1" fmla="*/ 177509 w 355017"/>
                <a:gd name="connsiteY1" fmla="*/ 0 h 355017"/>
                <a:gd name="connsiteX2" fmla="*/ 355018 w 355017"/>
                <a:gd name="connsiteY2" fmla="*/ 177509 h 355017"/>
                <a:gd name="connsiteX3" fmla="*/ 177509 w 355017"/>
                <a:gd name="connsiteY3" fmla="*/ 355018 h 355017"/>
                <a:gd name="connsiteX4" fmla="*/ 0 w 355017"/>
                <a:gd name="connsiteY4" fmla="*/ 177509 h 35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017" h="355017">
                  <a:moveTo>
                    <a:pt x="0" y="177509"/>
                  </a:moveTo>
                  <a:cubicBezTo>
                    <a:pt x="0" y="79473"/>
                    <a:pt x="79473" y="0"/>
                    <a:pt x="177509" y="0"/>
                  </a:cubicBezTo>
                  <a:cubicBezTo>
                    <a:pt x="275545" y="0"/>
                    <a:pt x="355018" y="79473"/>
                    <a:pt x="355018" y="177509"/>
                  </a:cubicBezTo>
                  <a:cubicBezTo>
                    <a:pt x="355018" y="275545"/>
                    <a:pt x="275545" y="355018"/>
                    <a:pt x="177509" y="355018"/>
                  </a:cubicBezTo>
                  <a:cubicBezTo>
                    <a:pt x="79473" y="355018"/>
                    <a:pt x="0" y="275545"/>
                    <a:pt x="0" y="177509"/>
                  </a:cubicBezTo>
                  <a:close/>
                </a:path>
              </a:pathLst>
            </a:custGeom>
            <a:grpFill/>
            <a:sp3d prstMaterial="softEdge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611" tIns="59611" rIns="59611" bIns="59611" numCol="1" spcCol="1270" anchor="ctr" anchorCtr="0">
              <a:noAutofit/>
              <a:flatTx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600" kern="1200"/>
            </a:p>
          </p:txBody>
        </p:sp>
        <p:sp>
          <p:nvSpPr>
            <p:cNvPr id="111" name="Triángulo isósceles 110"/>
            <p:cNvSpPr/>
            <p:nvPr/>
          </p:nvSpPr>
          <p:spPr>
            <a:xfrm rot="5400000">
              <a:off x="4781627" y="2254075"/>
              <a:ext cx="124256" cy="94079"/>
            </a:xfrm>
            <a:prstGeom prst="triangle">
              <a:avLst/>
            </a:prstGeom>
            <a:grpFill/>
            <a:sp3d prstMaterial="softEdge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12" name="Grupo 111"/>
          <p:cNvGrpSpPr>
            <a:grpSpLocks noChangeAspect="1"/>
          </p:cNvGrpSpPr>
          <p:nvPr/>
        </p:nvGrpSpPr>
        <p:grpSpPr>
          <a:xfrm rot="2175913">
            <a:off x="7103706" y="843054"/>
            <a:ext cx="331640" cy="252000"/>
            <a:chOff x="4397320" y="2123606"/>
            <a:chExt cx="493474" cy="355017"/>
          </a:xfrm>
          <a:solidFill>
            <a:srgbClr val="0000CC"/>
          </a:solidFill>
          <a:scene3d>
            <a:camera prst="perspectiveRelaxed"/>
            <a:lightRig rig="chilly" dir="t"/>
          </a:scene3d>
        </p:grpSpPr>
        <p:sp>
          <p:nvSpPr>
            <p:cNvPr id="113" name="Forma libre 112"/>
            <p:cNvSpPr/>
            <p:nvPr/>
          </p:nvSpPr>
          <p:spPr>
            <a:xfrm>
              <a:off x="4397320" y="2123606"/>
              <a:ext cx="355017" cy="355017"/>
            </a:xfrm>
            <a:custGeom>
              <a:avLst/>
              <a:gdLst>
                <a:gd name="connsiteX0" fmla="*/ 0 w 355017"/>
                <a:gd name="connsiteY0" fmla="*/ 177509 h 355017"/>
                <a:gd name="connsiteX1" fmla="*/ 177509 w 355017"/>
                <a:gd name="connsiteY1" fmla="*/ 0 h 355017"/>
                <a:gd name="connsiteX2" fmla="*/ 355018 w 355017"/>
                <a:gd name="connsiteY2" fmla="*/ 177509 h 355017"/>
                <a:gd name="connsiteX3" fmla="*/ 177509 w 355017"/>
                <a:gd name="connsiteY3" fmla="*/ 355018 h 355017"/>
                <a:gd name="connsiteX4" fmla="*/ 0 w 355017"/>
                <a:gd name="connsiteY4" fmla="*/ 177509 h 35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017" h="355017">
                  <a:moveTo>
                    <a:pt x="0" y="177509"/>
                  </a:moveTo>
                  <a:cubicBezTo>
                    <a:pt x="0" y="79473"/>
                    <a:pt x="79473" y="0"/>
                    <a:pt x="177509" y="0"/>
                  </a:cubicBezTo>
                  <a:cubicBezTo>
                    <a:pt x="275545" y="0"/>
                    <a:pt x="355018" y="79473"/>
                    <a:pt x="355018" y="177509"/>
                  </a:cubicBezTo>
                  <a:cubicBezTo>
                    <a:pt x="355018" y="275545"/>
                    <a:pt x="275545" y="355018"/>
                    <a:pt x="177509" y="355018"/>
                  </a:cubicBezTo>
                  <a:cubicBezTo>
                    <a:pt x="79473" y="355018"/>
                    <a:pt x="0" y="275545"/>
                    <a:pt x="0" y="177509"/>
                  </a:cubicBezTo>
                  <a:close/>
                </a:path>
              </a:pathLst>
            </a:custGeom>
            <a:grpFill/>
            <a:sp3d prstMaterial="softEdge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611" tIns="59611" rIns="59611" bIns="59611" numCol="1" spcCol="1270" anchor="ctr" anchorCtr="0">
              <a:noAutofit/>
              <a:flatTx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600" kern="1200"/>
            </a:p>
          </p:txBody>
        </p:sp>
        <p:sp>
          <p:nvSpPr>
            <p:cNvPr id="114" name="Triángulo isósceles 113"/>
            <p:cNvSpPr/>
            <p:nvPr/>
          </p:nvSpPr>
          <p:spPr>
            <a:xfrm rot="5400000">
              <a:off x="4781627" y="2254075"/>
              <a:ext cx="124256" cy="94079"/>
            </a:xfrm>
            <a:prstGeom prst="triangle">
              <a:avLst/>
            </a:prstGeom>
            <a:grpFill/>
            <a:sp3d prstMaterial="softEdge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20" name="Grupo 119"/>
          <p:cNvGrpSpPr>
            <a:grpSpLocks noChangeAspect="1"/>
          </p:cNvGrpSpPr>
          <p:nvPr/>
        </p:nvGrpSpPr>
        <p:grpSpPr>
          <a:xfrm rot="12664108">
            <a:off x="9068041" y="1692345"/>
            <a:ext cx="331640" cy="252000"/>
            <a:chOff x="4397320" y="2123606"/>
            <a:chExt cx="493474" cy="355017"/>
          </a:xfrm>
          <a:solidFill>
            <a:srgbClr val="0000CC"/>
          </a:solidFill>
          <a:scene3d>
            <a:camera prst="perspectiveRelaxed"/>
            <a:lightRig rig="chilly" dir="t"/>
          </a:scene3d>
        </p:grpSpPr>
        <p:sp>
          <p:nvSpPr>
            <p:cNvPr id="121" name="Forma libre 120"/>
            <p:cNvSpPr/>
            <p:nvPr/>
          </p:nvSpPr>
          <p:spPr>
            <a:xfrm>
              <a:off x="4397320" y="2123606"/>
              <a:ext cx="355017" cy="355017"/>
            </a:xfrm>
            <a:custGeom>
              <a:avLst/>
              <a:gdLst>
                <a:gd name="connsiteX0" fmla="*/ 0 w 355017"/>
                <a:gd name="connsiteY0" fmla="*/ 177509 h 355017"/>
                <a:gd name="connsiteX1" fmla="*/ 177509 w 355017"/>
                <a:gd name="connsiteY1" fmla="*/ 0 h 355017"/>
                <a:gd name="connsiteX2" fmla="*/ 355018 w 355017"/>
                <a:gd name="connsiteY2" fmla="*/ 177509 h 355017"/>
                <a:gd name="connsiteX3" fmla="*/ 177509 w 355017"/>
                <a:gd name="connsiteY3" fmla="*/ 355018 h 355017"/>
                <a:gd name="connsiteX4" fmla="*/ 0 w 355017"/>
                <a:gd name="connsiteY4" fmla="*/ 177509 h 35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017" h="355017">
                  <a:moveTo>
                    <a:pt x="0" y="177509"/>
                  </a:moveTo>
                  <a:cubicBezTo>
                    <a:pt x="0" y="79473"/>
                    <a:pt x="79473" y="0"/>
                    <a:pt x="177509" y="0"/>
                  </a:cubicBezTo>
                  <a:cubicBezTo>
                    <a:pt x="275545" y="0"/>
                    <a:pt x="355018" y="79473"/>
                    <a:pt x="355018" y="177509"/>
                  </a:cubicBezTo>
                  <a:cubicBezTo>
                    <a:pt x="355018" y="275545"/>
                    <a:pt x="275545" y="355018"/>
                    <a:pt x="177509" y="355018"/>
                  </a:cubicBezTo>
                  <a:cubicBezTo>
                    <a:pt x="79473" y="355018"/>
                    <a:pt x="0" y="275545"/>
                    <a:pt x="0" y="177509"/>
                  </a:cubicBezTo>
                  <a:close/>
                </a:path>
              </a:pathLst>
            </a:custGeom>
            <a:grpFill/>
            <a:sp3d prstMaterial="softEdge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611" tIns="59611" rIns="59611" bIns="59611" numCol="1" spcCol="1270" anchor="ctr" anchorCtr="0">
              <a:noAutofit/>
              <a:flatTx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600" kern="1200"/>
            </a:p>
          </p:txBody>
        </p:sp>
        <p:sp>
          <p:nvSpPr>
            <p:cNvPr id="122" name="Triángulo isósceles 121"/>
            <p:cNvSpPr/>
            <p:nvPr/>
          </p:nvSpPr>
          <p:spPr>
            <a:xfrm rot="5400000">
              <a:off x="4781627" y="2254075"/>
              <a:ext cx="124256" cy="94079"/>
            </a:xfrm>
            <a:prstGeom prst="triangle">
              <a:avLst/>
            </a:prstGeom>
            <a:grpFill/>
            <a:sp3d prstMaterial="softEdge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43" name="Grupo 142"/>
          <p:cNvGrpSpPr>
            <a:grpSpLocks/>
          </p:cNvGrpSpPr>
          <p:nvPr/>
        </p:nvGrpSpPr>
        <p:grpSpPr>
          <a:xfrm rot="2588660">
            <a:off x="6998144" y="4023918"/>
            <a:ext cx="236144" cy="179436"/>
            <a:chOff x="4397320" y="2123606"/>
            <a:chExt cx="493474" cy="355017"/>
          </a:xfrm>
          <a:solidFill>
            <a:srgbClr val="00B050"/>
          </a:solidFill>
          <a:scene3d>
            <a:camera prst="perspectiveRelaxed"/>
            <a:lightRig rig="chilly" dir="t"/>
          </a:scene3d>
        </p:grpSpPr>
        <p:sp>
          <p:nvSpPr>
            <p:cNvPr id="144" name="Forma libre 143"/>
            <p:cNvSpPr/>
            <p:nvPr/>
          </p:nvSpPr>
          <p:spPr>
            <a:xfrm>
              <a:off x="4397320" y="2123606"/>
              <a:ext cx="355017" cy="355017"/>
            </a:xfrm>
            <a:custGeom>
              <a:avLst/>
              <a:gdLst>
                <a:gd name="connsiteX0" fmla="*/ 0 w 355017"/>
                <a:gd name="connsiteY0" fmla="*/ 177509 h 355017"/>
                <a:gd name="connsiteX1" fmla="*/ 177509 w 355017"/>
                <a:gd name="connsiteY1" fmla="*/ 0 h 355017"/>
                <a:gd name="connsiteX2" fmla="*/ 355018 w 355017"/>
                <a:gd name="connsiteY2" fmla="*/ 177509 h 355017"/>
                <a:gd name="connsiteX3" fmla="*/ 177509 w 355017"/>
                <a:gd name="connsiteY3" fmla="*/ 355018 h 355017"/>
                <a:gd name="connsiteX4" fmla="*/ 0 w 355017"/>
                <a:gd name="connsiteY4" fmla="*/ 177509 h 35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017" h="355017">
                  <a:moveTo>
                    <a:pt x="0" y="177509"/>
                  </a:moveTo>
                  <a:cubicBezTo>
                    <a:pt x="0" y="79473"/>
                    <a:pt x="79473" y="0"/>
                    <a:pt x="177509" y="0"/>
                  </a:cubicBezTo>
                  <a:cubicBezTo>
                    <a:pt x="275545" y="0"/>
                    <a:pt x="355018" y="79473"/>
                    <a:pt x="355018" y="177509"/>
                  </a:cubicBezTo>
                  <a:cubicBezTo>
                    <a:pt x="355018" y="275545"/>
                    <a:pt x="275545" y="355018"/>
                    <a:pt x="177509" y="355018"/>
                  </a:cubicBezTo>
                  <a:cubicBezTo>
                    <a:pt x="79473" y="355018"/>
                    <a:pt x="0" y="275545"/>
                    <a:pt x="0" y="177509"/>
                  </a:cubicBezTo>
                  <a:close/>
                </a:path>
              </a:pathLst>
            </a:custGeom>
            <a:grpFill/>
            <a:sp3d prstMaterial="softEdge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611" tIns="59611" rIns="59611" bIns="59611" numCol="1" spcCol="1270" anchor="ctr" anchorCtr="0">
              <a:noAutofit/>
              <a:flatTx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600" kern="1200"/>
            </a:p>
          </p:txBody>
        </p:sp>
        <p:sp>
          <p:nvSpPr>
            <p:cNvPr id="145" name="Triángulo isósceles 144"/>
            <p:cNvSpPr/>
            <p:nvPr/>
          </p:nvSpPr>
          <p:spPr>
            <a:xfrm rot="5400000">
              <a:off x="4781627" y="2254075"/>
              <a:ext cx="124256" cy="94079"/>
            </a:xfrm>
            <a:prstGeom prst="triangle">
              <a:avLst/>
            </a:prstGeom>
            <a:grpFill/>
            <a:sp3d prstMaterial="softEdge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49" name="Grupo 148"/>
          <p:cNvGrpSpPr>
            <a:grpSpLocks/>
          </p:cNvGrpSpPr>
          <p:nvPr/>
        </p:nvGrpSpPr>
        <p:grpSpPr>
          <a:xfrm rot="13465915">
            <a:off x="10435642" y="2439572"/>
            <a:ext cx="236144" cy="179436"/>
            <a:chOff x="4397320" y="2123606"/>
            <a:chExt cx="493474" cy="355017"/>
          </a:xfrm>
          <a:solidFill>
            <a:srgbClr val="00B050"/>
          </a:solidFill>
          <a:scene3d>
            <a:camera prst="perspectiveRelaxed"/>
            <a:lightRig rig="chilly" dir="t"/>
          </a:scene3d>
        </p:grpSpPr>
        <p:sp>
          <p:nvSpPr>
            <p:cNvPr id="150" name="Forma libre 149"/>
            <p:cNvSpPr/>
            <p:nvPr/>
          </p:nvSpPr>
          <p:spPr>
            <a:xfrm>
              <a:off x="4397320" y="2123606"/>
              <a:ext cx="355017" cy="355017"/>
            </a:xfrm>
            <a:custGeom>
              <a:avLst/>
              <a:gdLst>
                <a:gd name="connsiteX0" fmla="*/ 0 w 355017"/>
                <a:gd name="connsiteY0" fmla="*/ 177509 h 355017"/>
                <a:gd name="connsiteX1" fmla="*/ 177509 w 355017"/>
                <a:gd name="connsiteY1" fmla="*/ 0 h 355017"/>
                <a:gd name="connsiteX2" fmla="*/ 355018 w 355017"/>
                <a:gd name="connsiteY2" fmla="*/ 177509 h 355017"/>
                <a:gd name="connsiteX3" fmla="*/ 177509 w 355017"/>
                <a:gd name="connsiteY3" fmla="*/ 355018 h 355017"/>
                <a:gd name="connsiteX4" fmla="*/ 0 w 355017"/>
                <a:gd name="connsiteY4" fmla="*/ 177509 h 35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017" h="355017">
                  <a:moveTo>
                    <a:pt x="0" y="177509"/>
                  </a:moveTo>
                  <a:cubicBezTo>
                    <a:pt x="0" y="79473"/>
                    <a:pt x="79473" y="0"/>
                    <a:pt x="177509" y="0"/>
                  </a:cubicBezTo>
                  <a:cubicBezTo>
                    <a:pt x="275545" y="0"/>
                    <a:pt x="355018" y="79473"/>
                    <a:pt x="355018" y="177509"/>
                  </a:cubicBezTo>
                  <a:cubicBezTo>
                    <a:pt x="355018" y="275545"/>
                    <a:pt x="275545" y="355018"/>
                    <a:pt x="177509" y="355018"/>
                  </a:cubicBezTo>
                  <a:cubicBezTo>
                    <a:pt x="79473" y="355018"/>
                    <a:pt x="0" y="275545"/>
                    <a:pt x="0" y="177509"/>
                  </a:cubicBezTo>
                  <a:close/>
                </a:path>
              </a:pathLst>
            </a:custGeom>
            <a:grpFill/>
            <a:sp3d prstMaterial="softEdge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611" tIns="59611" rIns="59611" bIns="59611" numCol="1" spcCol="1270" anchor="ctr" anchorCtr="0">
              <a:noAutofit/>
              <a:flatTx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600" kern="1200"/>
            </a:p>
          </p:txBody>
        </p:sp>
        <p:sp>
          <p:nvSpPr>
            <p:cNvPr id="151" name="Triángulo isósceles 150"/>
            <p:cNvSpPr/>
            <p:nvPr/>
          </p:nvSpPr>
          <p:spPr>
            <a:xfrm rot="5400000">
              <a:off x="4781627" y="2254075"/>
              <a:ext cx="124256" cy="94079"/>
            </a:xfrm>
            <a:prstGeom prst="triangle">
              <a:avLst/>
            </a:prstGeom>
            <a:grpFill/>
            <a:sp3d prstMaterial="softEdge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39" name="Grupo 138"/>
          <p:cNvGrpSpPr>
            <a:grpSpLocks noChangeAspect="1"/>
          </p:cNvGrpSpPr>
          <p:nvPr/>
        </p:nvGrpSpPr>
        <p:grpSpPr>
          <a:xfrm rot="1587319">
            <a:off x="7358983" y="887969"/>
            <a:ext cx="331640" cy="252000"/>
            <a:chOff x="4397320" y="2123606"/>
            <a:chExt cx="493474" cy="355017"/>
          </a:xfrm>
          <a:solidFill>
            <a:srgbClr val="0000CC"/>
          </a:solidFill>
          <a:scene3d>
            <a:camera prst="perspectiveRelaxed"/>
            <a:lightRig rig="chilly" dir="t"/>
          </a:scene3d>
        </p:grpSpPr>
        <p:sp>
          <p:nvSpPr>
            <p:cNvPr id="140" name="Forma libre 139"/>
            <p:cNvSpPr/>
            <p:nvPr/>
          </p:nvSpPr>
          <p:spPr>
            <a:xfrm>
              <a:off x="4397320" y="2123606"/>
              <a:ext cx="355017" cy="355017"/>
            </a:xfrm>
            <a:custGeom>
              <a:avLst/>
              <a:gdLst>
                <a:gd name="connsiteX0" fmla="*/ 0 w 355017"/>
                <a:gd name="connsiteY0" fmla="*/ 177509 h 355017"/>
                <a:gd name="connsiteX1" fmla="*/ 177509 w 355017"/>
                <a:gd name="connsiteY1" fmla="*/ 0 h 355017"/>
                <a:gd name="connsiteX2" fmla="*/ 355018 w 355017"/>
                <a:gd name="connsiteY2" fmla="*/ 177509 h 355017"/>
                <a:gd name="connsiteX3" fmla="*/ 177509 w 355017"/>
                <a:gd name="connsiteY3" fmla="*/ 355018 h 355017"/>
                <a:gd name="connsiteX4" fmla="*/ 0 w 355017"/>
                <a:gd name="connsiteY4" fmla="*/ 177509 h 35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017" h="355017">
                  <a:moveTo>
                    <a:pt x="0" y="177509"/>
                  </a:moveTo>
                  <a:cubicBezTo>
                    <a:pt x="0" y="79473"/>
                    <a:pt x="79473" y="0"/>
                    <a:pt x="177509" y="0"/>
                  </a:cubicBezTo>
                  <a:cubicBezTo>
                    <a:pt x="275545" y="0"/>
                    <a:pt x="355018" y="79473"/>
                    <a:pt x="355018" y="177509"/>
                  </a:cubicBezTo>
                  <a:cubicBezTo>
                    <a:pt x="355018" y="275545"/>
                    <a:pt x="275545" y="355018"/>
                    <a:pt x="177509" y="355018"/>
                  </a:cubicBezTo>
                  <a:cubicBezTo>
                    <a:pt x="79473" y="355018"/>
                    <a:pt x="0" y="275545"/>
                    <a:pt x="0" y="177509"/>
                  </a:cubicBezTo>
                  <a:close/>
                </a:path>
              </a:pathLst>
            </a:custGeom>
            <a:grpFill/>
            <a:sp3d prstMaterial="softEdge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611" tIns="59611" rIns="59611" bIns="59611" numCol="1" spcCol="1270" anchor="ctr" anchorCtr="0">
              <a:noAutofit/>
              <a:flatTx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600" kern="1200"/>
            </a:p>
          </p:txBody>
        </p:sp>
        <p:sp>
          <p:nvSpPr>
            <p:cNvPr id="141" name="Triángulo isósceles 140"/>
            <p:cNvSpPr/>
            <p:nvPr/>
          </p:nvSpPr>
          <p:spPr>
            <a:xfrm rot="5400000">
              <a:off x="4781627" y="2254075"/>
              <a:ext cx="124256" cy="94079"/>
            </a:xfrm>
            <a:prstGeom prst="triangle">
              <a:avLst/>
            </a:prstGeom>
            <a:grpFill/>
            <a:sp3d prstMaterial="softEdge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cxnSp>
        <p:nvCxnSpPr>
          <p:cNvPr id="155" name="Straight Arrow Connector 19"/>
          <p:cNvCxnSpPr/>
          <p:nvPr/>
        </p:nvCxnSpPr>
        <p:spPr>
          <a:xfrm>
            <a:off x="7791305" y="1151346"/>
            <a:ext cx="1298994" cy="634886"/>
          </a:xfrm>
          <a:prstGeom prst="straightConnector1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lgDash"/>
            <a:headEnd type="none" w="sm" len="med"/>
            <a:tailEnd type="triangl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9"/>
          <p:cNvCxnSpPr/>
          <p:nvPr/>
        </p:nvCxnSpPr>
        <p:spPr>
          <a:xfrm flipV="1">
            <a:off x="9254158" y="1326524"/>
            <a:ext cx="250450" cy="435494"/>
          </a:xfrm>
          <a:prstGeom prst="straightConnector1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lgDash"/>
            <a:headEnd type="none" w="sm" len="med"/>
            <a:tailEnd type="triangl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Freeform 37"/>
          <p:cNvSpPr/>
          <p:nvPr/>
        </p:nvSpPr>
        <p:spPr>
          <a:xfrm rot="19528151" flipV="1">
            <a:off x="7944319" y="467164"/>
            <a:ext cx="1309359" cy="1274388"/>
          </a:xfrm>
          <a:custGeom>
            <a:avLst/>
            <a:gdLst>
              <a:gd name="connsiteX0" fmla="*/ 0 w 4039737"/>
              <a:gd name="connsiteY0" fmla="*/ 747879 h 911652"/>
              <a:gd name="connsiteX1" fmla="*/ 2169994 w 4039737"/>
              <a:gd name="connsiteY1" fmla="*/ 133730 h 911652"/>
              <a:gd name="connsiteX2" fmla="*/ 3725838 w 4039737"/>
              <a:gd name="connsiteY2" fmla="*/ 65491 h 911652"/>
              <a:gd name="connsiteX3" fmla="*/ 4039737 w 4039737"/>
              <a:gd name="connsiteY3" fmla="*/ 911652 h 911652"/>
              <a:gd name="connsiteX0" fmla="*/ 0 w 3725838"/>
              <a:gd name="connsiteY0" fmla="*/ 747879 h 747879"/>
              <a:gd name="connsiteX1" fmla="*/ 2169994 w 3725838"/>
              <a:gd name="connsiteY1" fmla="*/ 133730 h 747879"/>
              <a:gd name="connsiteX2" fmla="*/ 3725838 w 3725838"/>
              <a:gd name="connsiteY2" fmla="*/ 65491 h 747879"/>
              <a:gd name="connsiteX0" fmla="*/ 0 w 2169994"/>
              <a:gd name="connsiteY0" fmla="*/ 614149 h 614149"/>
              <a:gd name="connsiteX1" fmla="*/ 2169994 w 2169994"/>
              <a:gd name="connsiteY1" fmla="*/ 0 h 614149"/>
              <a:gd name="connsiteX0" fmla="*/ 0 w 1733265"/>
              <a:gd name="connsiteY0" fmla="*/ 627797 h 627797"/>
              <a:gd name="connsiteX1" fmla="*/ 1733265 w 1733265"/>
              <a:gd name="connsiteY1" fmla="*/ 0 h 627797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678674"/>
              <a:gd name="connsiteY0" fmla="*/ 641445 h 641445"/>
              <a:gd name="connsiteX1" fmla="*/ 1678674 w 1678674"/>
              <a:gd name="connsiteY1" fmla="*/ 0 h 641445"/>
              <a:gd name="connsiteX0" fmla="*/ 0 w 1678674"/>
              <a:gd name="connsiteY0" fmla="*/ 641445 h 641445"/>
              <a:gd name="connsiteX1" fmla="*/ 1678674 w 1678674"/>
              <a:gd name="connsiteY1" fmla="*/ 0 h 641445"/>
              <a:gd name="connsiteX0" fmla="*/ 0 w 1720993"/>
              <a:gd name="connsiteY0" fmla="*/ 641445 h 641445"/>
              <a:gd name="connsiteX1" fmla="*/ 1720993 w 1720993"/>
              <a:gd name="connsiteY1" fmla="*/ 0 h 641445"/>
              <a:gd name="connsiteX0" fmla="*/ 0 w 1720993"/>
              <a:gd name="connsiteY0" fmla="*/ 641445 h 641445"/>
              <a:gd name="connsiteX1" fmla="*/ 1720993 w 1720993"/>
              <a:gd name="connsiteY1" fmla="*/ 0 h 641445"/>
              <a:gd name="connsiteX0" fmla="*/ 0 w 1767505"/>
              <a:gd name="connsiteY0" fmla="*/ 661873 h 661873"/>
              <a:gd name="connsiteX1" fmla="*/ 1767505 w 1767505"/>
              <a:gd name="connsiteY1" fmla="*/ 0 h 661873"/>
              <a:gd name="connsiteX0" fmla="*/ 0 w 1894321"/>
              <a:gd name="connsiteY0" fmla="*/ 45515 h 165617"/>
              <a:gd name="connsiteX1" fmla="*/ 1894321 w 1894321"/>
              <a:gd name="connsiteY1" fmla="*/ 119073 h 165617"/>
              <a:gd name="connsiteX0" fmla="*/ 0 w 1894321"/>
              <a:gd name="connsiteY0" fmla="*/ 3748141 h 3824595"/>
              <a:gd name="connsiteX1" fmla="*/ 1894321 w 1894321"/>
              <a:gd name="connsiteY1" fmla="*/ 3821699 h 3824595"/>
              <a:gd name="connsiteX0" fmla="*/ 0 w 1339499"/>
              <a:gd name="connsiteY0" fmla="*/ 8310369 h 8310370"/>
              <a:gd name="connsiteX1" fmla="*/ 1339499 w 1339499"/>
              <a:gd name="connsiteY1" fmla="*/ 0 h 8310370"/>
              <a:gd name="connsiteX0" fmla="*/ 0 w 1339499"/>
              <a:gd name="connsiteY0" fmla="*/ 16695006 h 16695007"/>
              <a:gd name="connsiteX1" fmla="*/ 1339499 w 1339499"/>
              <a:gd name="connsiteY1" fmla="*/ 8384637 h 16695007"/>
              <a:gd name="connsiteX0" fmla="*/ 0 w 959050"/>
              <a:gd name="connsiteY0" fmla="*/ 10985316 h 10985317"/>
              <a:gd name="connsiteX1" fmla="*/ 959050 w 959050"/>
              <a:gd name="connsiteY1" fmla="*/ 10764702 h 10985317"/>
              <a:gd name="connsiteX0" fmla="*/ 0 w 982518"/>
              <a:gd name="connsiteY0" fmla="*/ 16742969 h 16742970"/>
              <a:gd name="connsiteX1" fmla="*/ 959050 w 982518"/>
              <a:gd name="connsiteY1" fmla="*/ 16522355 h 16742970"/>
              <a:gd name="connsiteX0" fmla="*/ 0 w 2237950"/>
              <a:gd name="connsiteY0" fmla="*/ 1964892 h 46311474"/>
              <a:gd name="connsiteX1" fmla="*/ 2227214 w 2237950"/>
              <a:gd name="connsiteY1" fmla="*/ 46311474 h 46311474"/>
              <a:gd name="connsiteX0" fmla="*/ 0 w 2227214"/>
              <a:gd name="connsiteY0" fmla="*/ 16334935 h 60681517"/>
              <a:gd name="connsiteX1" fmla="*/ 2227214 w 2227214"/>
              <a:gd name="connsiteY1" fmla="*/ 60681517 h 60681517"/>
              <a:gd name="connsiteX0" fmla="*/ 0 w 4609507"/>
              <a:gd name="connsiteY0" fmla="*/ 19326089 h 57803096"/>
              <a:gd name="connsiteX1" fmla="*/ 4609507 w 4609507"/>
              <a:gd name="connsiteY1" fmla="*/ 57803096 h 57803096"/>
              <a:gd name="connsiteX0" fmla="*/ 0 w 4609507"/>
              <a:gd name="connsiteY0" fmla="*/ 17165626 h 55642633"/>
              <a:gd name="connsiteX1" fmla="*/ 4609507 w 4609507"/>
              <a:gd name="connsiteY1" fmla="*/ 55642633 h 55642633"/>
              <a:gd name="connsiteX0" fmla="*/ 4706439 w 4748197"/>
              <a:gd name="connsiteY0" fmla="*/ 17373313 h 55475670"/>
              <a:gd name="connsiteX1" fmla="*/ 123255 w 4748197"/>
              <a:gd name="connsiteY1" fmla="*/ 55475669 h 55475670"/>
              <a:gd name="connsiteX0" fmla="*/ 0 w 4811398"/>
              <a:gd name="connsiteY0" fmla="*/ 9929913 h 62893547"/>
              <a:gd name="connsiteX1" fmla="*/ 4811397 w 4811398"/>
              <a:gd name="connsiteY1" fmla="*/ 62893547 h 62893547"/>
              <a:gd name="connsiteX0" fmla="*/ 0 w 4811396"/>
              <a:gd name="connsiteY0" fmla="*/ 171045 h 53134679"/>
              <a:gd name="connsiteX1" fmla="*/ 4811397 w 4811396"/>
              <a:gd name="connsiteY1" fmla="*/ 53134679 h 53134679"/>
              <a:gd name="connsiteX0" fmla="*/ 4901477 w 4932026"/>
              <a:gd name="connsiteY0" fmla="*/ 1648482 h 26388179"/>
              <a:gd name="connsiteX1" fmla="*/ 1314280 w 4932026"/>
              <a:gd name="connsiteY1" fmla="*/ 26388179 h 26388179"/>
              <a:gd name="connsiteX0" fmla="*/ 3449539 w 3487018"/>
              <a:gd name="connsiteY0" fmla="*/ 1415417 h 27279080"/>
              <a:gd name="connsiteX1" fmla="*/ 1531293 w 3487018"/>
              <a:gd name="connsiteY1" fmla="*/ 27279080 h 27279080"/>
              <a:gd name="connsiteX0" fmla="*/ 2202098 w 2267618"/>
              <a:gd name="connsiteY0" fmla="*/ 307057 h 26170720"/>
              <a:gd name="connsiteX1" fmla="*/ 283852 w 2267618"/>
              <a:gd name="connsiteY1" fmla="*/ 26170720 h 26170720"/>
              <a:gd name="connsiteX0" fmla="*/ 5053733 w 5092234"/>
              <a:gd name="connsiteY0" fmla="*/ 807281 h 16680169"/>
              <a:gd name="connsiteX1" fmla="*/ 174444 w 5092234"/>
              <a:gd name="connsiteY1" fmla="*/ 16680169 h 16680169"/>
              <a:gd name="connsiteX0" fmla="*/ 4963142 w 5004215"/>
              <a:gd name="connsiteY0" fmla="*/ 1344422 h 17217310"/>
              <a:gd name="connsiteX1" fmla="*/ 83853 w 5004215"/>
              <a:gd name="connsiteY1" fmla="*/ 17217310 h 17217310"/>
              <a:gd name="connsiteX0" fmla="*/ 5003757 w 5003756"/>
              <a:gd name="connsiteY0" fmla="*/ 0 h 15872888"/>
              <a:gd name="connsiteX1" fmla="*/ 124468 w 5003756"/>
              <a:gd name="connsiteY1" fmla="*/ 15872888 h 15872888"/>
              <a:gd name="connsiteX0" fmla="*/ 5016865 w 5016865"/>
              <a:gd name="connsiteY0" fmla="*/ 0 h 17371505"/>
              <a:gd name="connsiteX1" fmla="*/ 124117 w 5016865"/>
              <a:gd name="connsiteY1" fmla="*/ 17371505 h 17371505"/>
              <a:gd name="connsiteX0" fmla="*/ 5029974 w 5029974"/>
              <a:gd name="connsiteY0" fmla="*/ 0 h 19244773"/>
              <a:gd name="connsiteX1" fmla="*/ 123766 w 5029974"/>
              <a:gd name="connsiteY1" fmla="*/ 19244773 h 19244773"/>
              <a:gd name="connsiteX0" fmla="*/ 3388635 w 3388635"/>
              <a:gd name="connsiteY0" fmla="*/ 158407 h 15157101"/>
              <a:gd name="connsiteX1" fmla="*/ 191757 w 3388635"/>
              <a:gd name="connsiteY1" fmla="*/ 15157101 h 15157101"/>
              <a:gd name="connsiteX0" fmla="*/ 3388635 w 3388635"/>
              <a:gd name="connsiteY0" fmla="*/ 85457 h 15084151"/>
              <a:gd name="connsiteX1" fmla="*/ 191757 w 3388635"/>
              <a:gd name="connsiteY1" fmla="*/ 15084151 h 15084151"/>
              <a:gd name="connsiteX0" fmla="*/ 3314066 w 3314066"/>
              <a:gd name="connsiteY0" fmla="*/ 62656 h 15061350"/>
              <a:gd name="connsiteX1" fmla="*/ 117188 w 3314066"/>
              <a:gd name="connsiteY1" fmla="*/ 15061350 h 15061350"/>
              <a:gd name="connsiteX0" fmla="*/ 3456031 w 3456031"/>
              <a:gd name="connsiteY0" fmla="*/ 1764270 h 12017341"/>
              <a:gd name="connsiteX1" fmla="*/ 111100 w 3456031"/>
              <a:gd name="connsiteY1" fmla="*/ 12017341 h 12017341"/>
              <a:gd name="connsiteX0" fmla="*/ 3417371 w 3417371"/>
              <a:gd name="connsiteY0" fmla="*/ 0 h 10253071"/>
              <a:gd name="connsiteX1" fmla="*/ 72440 w 3417371"/>
              <a:gd name="connsiteY1" fmla="*/ 10253071 h 10253071"/>
              <a:gd name="connsiteX0" fmla="*/ 3265293 w 3265293"/>
              <a:gd name="connsiteY0" fmla="*/ 0 h 12726064"/>
              <a:gd name="connsiteX1" fmla="*/ 77141 w 3265293"/>
              <a:gd name="connsiteY1" fmla="*/ 12726064 h 12726064"/>
              <a:gd name="connsiteX0" fmla="*/ 3256684 w 3256684"/>
              <a:gd name="connsiteY0" fmla="*/ 0 h 12726064"/>
              <a:gd name="connsiteX1" fmla="*/ 68532 w 3256684"/>
              <a:gd name="connsiteY1" fmla="*/ 12726064 h 12726064"/>
              <a:gd name="connsiteX0" fmla="*/ 3302539 w 3302539"/>
              <a:gd name="connsiteY0" fmla="*/ 0 h 14180758"/>
              <a:gd name="connsiteX1" fmla="*/ 67354 w 3302539"/>
              <a:gd name="connsiteY1" fmla="*/ 14180758 h 14180758"/>
              <a:gd name="connsiteX0" fmla="*/ 3994194 w 3994194"/>
              <a:gd name="connsiteY0" fmla="*/ 0 h 14617168"/>
              <a:gd name="connsiteX1" fmla="*/ 53507 w 3994194"/>
              <a:gd name="connsiteY1" fmla="*/ 14617168 h 14617168"/>
              <a:gd name="connsiteX0" fmla="*/ 4411594 w 4411594"/>
              <a:gd name="connsiteY0" fmla="*/ 0 h 14617168"/>
              <a:gd name="connsiteX1" fmla="*/ 47606 w 4411594"/>
              <a:gd name="connsiteY1" fmla="*/ 14617168 h 14617168"/>
              <a:gd name="connsiteX0" fmla="*/ 4387743 w 4387743"/>
              <a:gd name="connsiteY0" fmla="*/ 0 h 14617168"/>
              <a:gd name="connsiteX1" fmla="*/ 23755 w 4387743"/>
              <a:gd name="connsiteY1" fmla="*/ 14617168 h 14617168"/>
              <a:gd name="connsiteX0" fmla="*/ 4415529 w 4415529"/>
              <a:gd name="connsiteY0" fmla="*/ 0 h 15006527"/>
              <a:gd name="connsiteX1" fmla="*/ 23566 w 4415529"/>
              <a:gd name="connsiteY1" fmla="*/ 15006527 h 15006527"/>
              <a:gd name="connsiteX0" fmla="*/ 4392687 w 4392687"/>
              <a:gd name="connsiteY0" fmla="*/ 0 h 15006527"/>
              <a:gd name="connsiteX1" fmla="*/ 724 w 4392687"/>
              <a:gd name="connsiteY1" fmla="*/ 15006527 h 15006527"/>
              <a:gd name="connsiteX0" fmla="*/ 4392497 w 4392497"/>
              <a:gd name="connsiteY0" fmla="*/ 0 h 15006527"/>
              <a:gd name="connsiteX1" fmla="*/ 534 w 4392497"/>
              <a:gd name="connsiteY1" fmla="*/ 15006527 h 15006527"/>
              <a:gd name="connsiteX0" fmla="*/ 4394106 w 4394106"/>
              <a:gd name="connsiteY0" fmla="*/ 0 h 15006527"/>
              <a:gd name="connsiteX1" fmla="*/ 2143 w 4394106"/>
              <a:gd name="connsiteY1" fmla="*/ 15006527 h 15006527"/>
              <a:gd name="connsiteX0" fmla="*/ 4422066 w 4422066"/>
              <a:gd name="connsiteY0" fmla="*/ 0 h 20197811"/>
              <a:gd name="connsiteX1" fmla="*/ 2129 w 4422066"/>
              <a:gd name="connsiteY1" fmla="*/ 20197811 h 20197811"/>
              <a:gd name="connsiteX0" fmla="*/ 4419936 w 4419936"/>
              <a:gd name="connsiteY0" fmla="*/ 0 h 20197811"/>
              <a:gd name="connsiteX1" fmla="*/ -1 w 4419936"/>
              <a:gd name="connsiteY1" fmla="*/ 20197811 h 20197811"/>
              <a:gd name="connsiteX0" fmla="*/ 4419938 w 4419938"/>
              <a:gd name="connsiteY0" fmla="*/ 0 h 20197811"/>
              <a:gd name="connsiteX1" fmla="*/ 1 w 4419938"/>
              <a:gd name="connsiteY1" fmla="*/ 20197811 h 20197811"/>
              <a:gd name="connsiteX0" fmla="*/ 4419936 w 4419936"/>
              <a:gd name="connsiteY0" fmla="*/ 0 h 20197811"/>
              <a:gd name="connsiteX1" fmla="*/ -1 w 4419936"/>
              <a:gd name="connsiteY1" fmla="*/ 20197811 h 20197811"/>
              <a:gd name="connsiteX0" fmla="*/ 4489745 w 4489745"/>
              <a:gd name="connsiteY0" fmla="*/ 31657206 h 31675064"/>
              <a:gd name="connsiteX1" fmla="*/ 0 w 4489745"/>
              <a:gd name="connsiteY1" fmla="*/ 3365554 h 31675064"/>
              <a:gd name="connsiteX0" fmla="*/ 4489745 w 4489745"/>
              <a:gd name="connsiteY0" fmla="*/ 28291652 h 43964067"/>
              <a:gd name="connsiteX1" fmla="*/ 0 w 4489745"/>
              <a:gd name="connsiteY1" fmla="*/ 0 h 43964067"/>
              <a:gd name="connsiteX0" fmla="*/ 4577773 w 4577773"/>
              <a:gd name="connsiteY0" fmla="*/ 20315967 h 40866273"/>
              <a:gd name="connsiteX1" fmla="*/ 0 w 4577773"/>
              <a:gd name="connsiteY1" fmla="*/ 0 h 40866273"/>
              <a:gd name="connsiteX0" fmla="*/ 4577773 w 4577773"/>
              <a:gd name="connsiteY0" fmla="*/ 26987695 h 27005802"/>
              <a:gd name="connsiteX1" fmla="*/ 0 w 4577773"/>
              <a:gd name="connsiteY1" fmla="*/ 6671728 h 27005802"/>
              <a:gd name="connsiteX0" fmla="*/ 4592445 w 4592445"/>
              <a:gd name="connsiteY0" fmla="*/ 33004403 h 33020166"/>
              <a:gd name="connsiteX1" fmla="*/ 0 w 4592445"/>
              <a:gd name="connsiteY1" fmla="*/ 6006119 h 33020166"/>
              <a:gd name="connsiteX0" fmla="*/ 4592445 w 4592445"/>
              <a:gd name="connsiteY0" fmla="*/ 34493376 h 34493376"/>
              <a:gd name="connsiteX1" fmla="*/ 0 w 4592445"/>
              <a:gd name="connsiteY1" fmla="*/ 7495092 h 34493376"/>
              <a:gd name="connsiteX0" fmla="*/ 4592445 w 4592445"/>
              <a:gd name="connsiteY0" fmla="*/ 31539816 h 31539816"/>
              <a:gd name="connsiteX1" fmla="*/ 0 w 4592445"/>
              <a:gd name="connsiteY1" fmla="*/ 7990469 h 31539816"/>
              <a:gd name="connsiteX0" fmla="*/ 4592445 w 4592445"/>
              <a:gd name="connsiteY0" fmla="*/ 35761827 h 35761827"/>
              <a:gd name="connsiteX1" fmla="*/ 0 w 4592445"/>
              <a:gd name="connsiteY1" fmla="*/ 12212480 h 35761827"/>
              <a:gd name="connsiteX0" fmla="*/ 4562145 w 4562144"/>
              <a:gd name="connsiteY0" fmla="*/ 35597435 h 35597427"/>
              <a:gd name="connsiteX1" fmla="*/ 0 w 4562144"/>
              <a:gd name="connsiteY1" fmla="*/ 12247534 h 35597427"/>
              <a:gd name="connsiteX0" fmla="*/ 4562145 w 4562144"/>
              <a:gd name="connsiteY0" fmla="*/ 27138661 h 27138653"/>
              <a:gd name="connsiteX1" fmla="*/ 0 w 4562144"/>
              <a:gd name="connsiteY1" fmla="*/ 3788760 h 27138653"/>
              <a:gd name="connsiteX0" fmla="*/ 4562145 w 4562144"/>
              <a:gd name="connsiteY0" fmla="*/ 23349896 h 23349888"/>
              <a:gd name="connsiteX1" fmla="*/ 0 w 4562144"/>
              <a:gd name="connsiteY1" fmla="*/ -5 h 23349888"/>
              <a:gd name="connsiteX0" fmla="*/ 4562145 w 4576381"/>
              <a:gd name="connsiteY0" fmla="*/ 23349896 h 23349888"/>
              <a:gd name="connsiteX1" fmla="*/ 0 w 4576381"/>
              <a:gd name="connsiteY1" fmla="*/ -5 h 23349888"/>
              <a:gd name="connsiteX0" fmla="*/ 5844765 w 5853889"/>
              <a:gd name="connsiteY0" fmla="*/ 15813109 h 15813101"/>
              <a:gd name="connsiteX1" fmla="*/ 1 w 5853889"/>
              <a:gd name="connsiteY1" fmla="*/ 1087990 h 15813101"/>
              <a:gd name="connsiteX0" fmla="*/ 5844765 w 5856001"/>
              <a:gd name="connsiteY0" fmla="*/ 23319487 h 23319479"/>
              <a:gd name="connsiteX1" fmla="*/ 1 w 5856001"/>
              <a:gd name="connsiteY1" fmla="*/ 8594368 h 23319479"/>
              <a:gd name="connsiteX0" fmla="*/ 5844765 w 5873034"/>
              <a:gd name="connsiteY0" fmla="*/ 20813808 h 20813800"/>
              <a:gd name="connsiteX1" fmla="*/ 1 w 5873034"/>
              <a:gd name="connsiteY1" fmla="*/ 6088689 h 20813800"/>
              <a:gd name="connsiteX0" fmla="*/ 5844765 w 5844766"/>
              <a:gd name="connsiteY0" fmla="*/ 17582390 h 17582382"/>
              <a:gd name="connsiteX1" fmla="*/ 1 w 5844766"/>
              <a:gd name="connsiteY1" fmla="*/ 2857271 h 17582382"/>
              <a:gd name="connsiteX0" fmla="*/ 9534342 w 9534341"/>
              <a:gd name="connsiteY0" fmla="*/ 53267 h 61462700"/>
              <a:gd name="connsiteX1" fmla="*/ 1 w 9534341"/>
              <a:gd name="connsiteY1" fmla="*/ 61462702 h 61462700"/>
              <a:gd name="connsiteX0" fmla="*/ 1474536 w 2735304"/>
              <a:gd name="connsiteY0" fmla="*/ 5209588 h 5353706"/>
              <a:gd name="connsiteX1" fmla="*/ -1 w 2735304"/>
              <a:gd name="connsiteY1" fmla="*/ 5353697 h 5353706"/>
              <a:gd name="connsiteX0" fmla="*/ 1474536 w 1474535"/>
              <a:gd name="connsiteY0" fmla="*/ 7935955 h 8080073"/>
              <a:gd name="connsiteX1" fmla="*/ -1 w 1474535"/>
              <a:gd name="connsiteY1" fmla="*/ 8080064 h 8080073"/>
              <a:gd name="connsiteX0" fmla="*/ 6562 w 955066"/>
              <a:gd name="connsiteY0" fmla="*/ 8547114 h 8547113"/>
              <a:gd name="connsiteX1" fmla="*/ 415707 w 955066"/>
              <a:gd name="connsiteY1" fmla="*/ 7841843 h 8547113"/>
              <a:gd name="connsiteX0" fmla="*/ 49639 w 458783"/>
              <a:gd name="connsiteY0" fmla="*/ 8892071 h 8892070"/>
              <a:gd name="connsiteX1" fmla="*/ 458784 w 458783"/>
              <a:gd name="connsiteY1" fmla="*/ 8186800 h 8892070"/>
              <a:gd name="connsiteX0" fmla="*/ 29212 w 651410"/>
              <a:gd name="connsiteY0" fmla="*/ 6203387 h 9394811"/>
              <a:gd name="connsiteX1" fmla="*/ 651411 w 651410"/>
              <a:gd name="connsiteY1" fmla="*/ 9394809 h 9394811"/>
              <a:gd name="connsiteX0" fmla="*/ 22288 w 644486"/>
              <a:gd name="connsiteY0" fmla="*/ 819595 h 4011019"/>
              <a:gd name="connsiteX1" fmla="*/ 644487 w 644486"/>
              <a:gd name="connsiteY1" fmla="*/ 4011017 h 4011019"/>
              <a:gd name="connsiteX0" fmla="*/ 21594 w 663865"/>
              <a:gd name="connsiteY0" fmla="*/ 248012 h 11849038"/>
              <a:gd name="connsiteX1" fmla="*/ 663866 w 663865"/>
              <a:gd name="connsiteY1" fmla="*/ 11849033 h 11849038"/>
              <a:gd name="connsiteX0" fmla="*/ 35217 w 424305"/>
              <a:gd name="connsiteY0" fmla="*/ 474777 h 6431433"/>
              <a:gd name="connsiteX1" fmla="*/ 424306 w 424305"/>
              <a:gd name="connsiteY1" fmla="*/ 6431428 h 6431433"/>
              <a:gd name="connsiteX0" fmla="*/ 20895 w 684811"/>
              <a:gd name="connsiteY0" fmla="*/ 690944 h 4622824"/>
              <a:gd name="connsiteX1" fmla="*/ 684812 w 684811"/>
              <a:gd name="connsiteY1" fmla="*/ 4622829 h 4622824"/>
              <a:gd name="connsiteX0" fmla="*/ 25054 w 688970"/>
              <a:gd name="connsiteY0" fmla="*/ 537608 h 4469488"/>
              <a:gd name="connsiteX1" fmla="*/ 688971 w 688970"/>
              <a:gd name="connsiteY1" fmla="*/ 4469493 h 4469488"/>
              <a:gd name="connsiteX0" fmla="*/ 21328 w 783651"/>
              <a:gd name="connsiteY0" fmla="*/ 451028 h 5439219"/>
              <a:gd name="connsiteX1" fmla="*/ 783652 w 783651"/>
              <a:gd name="connsiteY1" fmla="*/ 5439224 h 5439219"/>
              <a:gd name="connsiteX0" fmla="*/ 7497 w 1965361"/>
              <a:gd name="connsiteY0" fmla="*/ 448992 h 5466947"/>
              <a:gd name="connsiteX1" fmla="*/ 1965362 w 1965361"/>
              <a:gd name="connsiteY1" fmla="*/ 5466945 h 5466947"/>
              <a:gd name="connsiteX0" fmla="*/ 558485 w 2516349"/>
              <a:gd name="connsiteY0" fmla="*/ 1 h 5017956"/>
              <a:gd name="connsiteX1" fmla="*/ 2516350 w 2516349"/>
              <a:gd name="connsiteY1" fmla="*/ 5017954 h 5017956"/>
              <a:gd name="connsiteX0" fmla="*/ 764366 w 1402486"/>
              <a:gd name="connsiteY0" fmla="*/ 2 h 5376229"/>
              <a:gd name="connsiteX1" fmla="*/ 1402487 w 1402486"/>
              <a:gd name="connsiteY1" fmla="*/ 5376227 h 5376229"/>
              <a:gd name="connsiteX0" fmla="*/ 783093 w 1334709"/>
              <a:gd name="connsiteY0" fmla="*/ 2 h 5467190"/>
              <a:gd name="connsiteX1" fmla="*/ 1334710 w 1334709"/>
              <a:gd name="connsiteY1" fmla="*/ 5467188 h 5467190"/>
              <a:gd name="connsiteX0" fmla="*/ 1425912 w 1977528"/>
              <a:gd name="connsiteY0" fmla="*/ 2 h 5467190"/>
              <a:gd name="connsiteX1" fmla="*/ 1977529 w 1977528"/>
              <a:gd name="connsiteY1" fmla="*/ 5467188 h 5467190"/>
              <a:gd name="connsiteX0" fmla="*/ 989661 w 2694677"/>
              <a:gd name="connsiteY0" fmla="*/ 2 h 5090820"/>
              <a:gd name="connsiteX1" fmla="*/ 2694680 w 2694677"/>
              <a:gd name="connsiteY1" fmla="*/ 5090822 h 5090820"/>
              <a:gd name="connsiteX0" fmla="*/ 6288359 w 6288357"/>
              <a:gd name="connsiteY0" fmla="*/ -1 h 1746032"/>
              <a:gd name="connsiteX1" fmla="*/ 628684 w 6288357"/>
              <a:gd name="connsiteY1" fmla="*/ 1746034 h 1746032"/>
              <a:gd name="connsiteX0" fmla="*/ 377997 w 6812032"/>
              <a:gd name="connsiteY0" fmla="*/ 1122665 h 1380624"/>
              <a:gd name="connsiteX1" fmla="*/ 6812036 w 6812032"/>
              <a:gd name="connsiteY1" fmla="*/ 403961 h 1380624"/>
              <a:gd name="connsiteX0" fmla="*/ 242384 w 6836306"/>
              <a:gd name="connsiteY0" fmla="*/ 718702 h 1262286"/>
              <a:gd name="connsiteX1" fmla="*/ 6676423 w 6836306"/>
              <a:gd name="connsiteY1" fmla="*/ -2 h 1262286"/>
              <a:gd name="connsiteX0" fmla="*/ 181530 w 10434347"/>
              <a:gd name="connsiteY0" fmla="*/ 1520595 h 1915158"/>
              <a:gd name="connsiteX1" fmla="*/ 10315319 w 10434347"/>
              <a:gd name="connsiteY1" fmla="*/ 0 h 1915158"/>
              <a:gd name="connsiteX0" fmla="*/ 280807 w 10414596"/>
              <a:gd name="connsiteY0" fmla="*/ 1520595 h 2030128"/>
              <a:gd name="connsiteX1" fmla="*/ 10414596 w 10414596"/>
              <a:gd name="connsiteY1" fmla="*/ 0 h 2030128"/>
              <a:gd name="connsiteX0" fmla="*/ 295629 w 9941441"/>
              <a:gd name="connsiteY0" fmla="*/ 1071787 h 1692455"/>
              <a:gd name="connsiteX1" fmla="*/ 9941440 w 9941441"/>
              <a:gd name="connsiteY1" fmla="*/ -3 h 1692455"/>
              <a:gd name="connsiteX0" fmla="*/ 1 w 9645813"/>
              <a:gd name="connsiteY0" fmla="*/ 1071787 h 2190693"/>
              <a:gd name="connsiteX1" fmla="*/ 9645812 w 9645813"/>
              <a:gd name="connsiteY1" fmla="*/ -3 h 2190693"/>
              <a:gd name="connsiteX0" fmla="*/ -3 w 9748593"/>
              <a:gd name="connsiteY0" fmla="*/ 1930608 h 2849577"/>
              <a:gd name="connsiteX1" fmla="*/ 9748592 w 9748593"/>
              <a:gd name="connsiteY1" fmla="*/ -3 h 2849577"/>
              <a:gd name="connsiteX0" fmla="*/ -3 w 8972248"/>
              <a:gd name="connsiteY0" fmla="*/ 2015111 h 2917869"/>
              <a:gd name="connsiteX1" fmla="*/ 8972254 w 8972248"/>
              <a:gd name="connsiteY1" fmla="*/ 2 h 2917869"/>
              <a:gd name="connsiteX0" fmla="*/ -3 w 8972260"/>
              <a:gd name="connsiteY0" fmla="*/ 2015111 h 2895450"/>
              <a:gd name="connsiteX1" fmla="*/ 8972254 w 8972260"/>
              <a:gd name="connsiteY1" fmla="*/ 2 h 2895450"/>
              <a:gd name="connsiteX0" fmla="*/ -3 w 7696851"/>
              <a:gd name="connsiteY0" fmla="*/ 2153947 h 3009825"/>
              <a:gd name="connsiteX1" fmla="*/ 7696853 w 7696851"/>
              <a:gd name="connsiteY1" fmla="*/ -1 h 3009825"/>
              <a:gd name="connsiteX0" fmla="*/ 4 w 7489088"/>
              <a:gd name="connsiteY0" fmla="*/ 2042721 h 2918093"/>
              <a:gd name="connsiteX1" fmla="*/ 7489090 w 7489088"/>
              <a:gd name="connsiteY1" fmla="*/ -1 h 2918093"/>
              <a:gd name="connsiteX0" fmla="*/ 4 w 6351159"/>
              <a:gd name="connsiteY0" fmla="*/ 2441828 h 3250836"/>
              <a:gd name="connsiteX1" fmla="*/ 6351159 w 6351159"/>
              <a:gd name="connsiteY1" fmla="*/ -1 h 3250836"/>
              <a:gd name="connsiteX0" fmla="*/ 4 w 6351159"/>
              <a:gd name="connsiteY0" fmla="*/ 2441828 h 2690677"/>
              <a:gd name="connsiteX1" fmla="*/ 6351159 w 6351159"/>
              <a:gd name="connsiteY1" fmla="*/ -1 h 2690677"/>
              <a:gd name="connsiteX0" fmla="*/ 4 w 6351159"/>
              <a:gd name="connsiteY0" fmla="*/ 2441828 h 2707530"/>
              <a:gd name="connsiteX1" fmla="*/ 6351159 w 6351159"/>
              <a:gd name="connsiteY1" fmla="*/ -1 h 2707530"/>
              <a:gd name="connsiteX0" fmla="*/ 4 w 6351159"/>
              <a:gd name="connsiteY0" fmla="*/ 2441828 h 2635971"/>
              <a:gd name="connsiteX1" fmla="*/ 6351159 w 6351159"/>
              <a:gd name="connsiteY1" fmla="*/ -1 h 2635971"/>
              <a:gd name="connsiteX0" fmla="*/ 4 w 12226229"/>
              <a:gd name="connsiteY0" fmla="*/ 6255569 h 6325795"/>
              <a:gd name="connsiteX1" fmla="*/ 12226225 w 12226229"/>
              <a:gd name="connsiteY1" fmla="*/ 1 h 6325795"/>
              <a:gd name="connsiteX0" fmla="*/ 4 w 12226229"/>
              <a:gd name="connsiteY0" fmla="*/ 6255569 h 6318065"/>
              <a:gd name="connsiteX1" fmla="*/ 12226225 w 12226229"/>
              <a:gd name="connsiteY1" fmla="*/ 1 h 6318065"/>
              <a:gd name="connsiteX0" fmla="*/ -4 w 11394795"/>
              <a:gd name="connsiteY0" fmla="*/ 6146046 h 6209601"/>
              <a:gd name="connsiteX1" fmla="*/ 11394791 w 11394795"/>
              <a:gd name="connsiteY1" fmla="*/ 1 h 6209601"/>
              <a:gd name="connsiteX0" fmla="*/ -4 w 11394795"/>
              <a:gd name="connsiteY0" fmla="*/ 6146046 h 6146043"/>
              <a:gd name="connsiteX1" fmla="*/ 11394791 w 11394795"/>
              <a:gd name="connsiteY1" fmla="*/ 1 h 6146043"/>
              <a:gd name="connsiteX0" fmla="*/ -4 w 17268520"/>
              <a:gd name="connsiteY0" fmla="*/ 11463076 h 11463073"/>
              <a:gd name="connsiteX1" fmla="*/ 17268514 w 17268520"/>
              <a:gd name="connsiteY1" fmla="*/ -1 h 11463073"/>
              <a:gd name="connsiteX0" fmla="*/ -4 w 17268508"/>
              <a:gd name="connsiteY0" fmla="*/ 11463076 h 11463073"/>
              <a:gd name="connsiteX1" fmla="*/ 17268514 w 17268508"/>
              <a:gd name="connsiteY1" fmla="*/ -1 h 11463073"/>
              <a:gd name="connsiteX0" fmla="*/ -4 w 15185672"/>
              <a:gd name="connsiteY0" fmla="*/ 8618591 h 8618588"/>
              <a:gd name="connsiteX1" fmla="*/ 15185670 w 15185672"/>
              <a:gd name="connsiteY1" fmla="*/ -1 h 861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185672" h="8618588">
                <a:moveTo>
                  <a:pt x="-4" y="8618591"/>
                </a:moveTo>
                <a:cubicBezTo>
                  <a:pt x="2855506" y="7110569"/>
                  <a:pt x="12335903" y="2949826"/>
                  <a:pt x="15185670" y="-1"/>
                </a:cubicBezTo>
              </a:path>
            </a:pathLst>
          </a:custGeom>
          <a:ln w="28575">
            <a:solidFill>
              <a:srgbClr val="2A02BE"/>
            </a:solidFill>
            <a:prstDash val="solid"/>
            <a:tailEnd type="triangl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8" name="Freeform 37"/>
          <p:cNvSpPr/>
          <p:nvPr/>
        </p:nvSpPr>
        <p:spPr>
          <a:xfrm rot="19528151" flipV="1">
            <a:off x="9834359" y="1116880"/>
            <a:ext cx="323679" cy="1025587"/>
          </a:xfrm>
          <a:custGeom>
            <a:avLst/>
            <a:gdLst>
              <a:gd name="connsiteX0" fmla="*/ 0 w 4039737"/>
              <a:gd name="connsiteY0" fmla="*/ 747879 h 911652"/>
              <a:gd name="connsiteX1" fmla="*/ 2169994 w 4039737"/>
              <a:gd name="connsiteY1" fmla="*/ 133730 h 911652"/>
              <a:gd name="connsiteX2" fmla="*/ 3725838 w 4039737"/>
              <a:gd name="connsiteY2" fmla="*/ 65491 h 911652"/>
              <a:gd name="connsiteX3" fmla="*/ 4039737 w 4039737"/>
              <a:gd name="connsiteY3" fmla="*/ 911652 h 911652"/>
              <a:gd name="connsiteX0" fmla="*/ 0 w 3725838"/>
              <a:gd name="connsiteY0" fmla="*/ 747879 h 747879"/>
              <a:gd name="connsiteX1" fmla="*/ 2169994 w 3725838"/>
              <a:gd name="connsiteY1" fmla="*/ 133730 h 747879"/>
              <a:gd name="connsiteX2" fmla="*/ 3725838 w 3725838"/>
              <a:gd name="connsiteY2" fmla="*/ 65491 h 747879"/>
              <a:gd name="connsiteX0" fmla="*/ 0 w 2169994"/>
              <a:gd name="connsiteY0" fmla="*/ 614149 h 614149"/>
              <a:gd name="connsiteX1" fmla="*/ 2169994 w 2169994"/>
              <a:gd name="connsiteY1" fmla="*/ 0 h 614149"/>
              <a:gd name="connsiteX0" fmla="*/ 0 w 1733265"/>
              <a:gd name="connsiteY0" fmla="*/ 627797 h 627797"/>
              <a:gd name="connsiteX1" fmla="*/ 1733265 w 1733265"/>
              <a:gd name="connsiteY1" fmla="*/ 0 h 627797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678674"/>
              <a:gd name="connsiteY0" fmla="*/ 641445 h 641445"/>
              <a:gd name="connsiteX1" fmla="*/ 1678674 w 1678674"/>
              <a:gd name="connsiteY1" fmla="*/ 0 h 641445"/>
              <a:gd name="connsiteX0" fmla="*/ 0 w 1678674"/>
              <a:gd name="connsiteY0" fmla="*/ 641445 h 641445"/>
              <a:gd name="connsiteX1" fmla="*/ 1678674 w 1678674"/>
              <a:gd name="connsiteY1" fmla="*/ 0 h 641445"/>
              <a:gd name="connsiteX0" fmla="*/ 0 w 1720993"/>
              <a:gd name="connsiteY0" fmla="*/ 641445 h 641445"/>
              <a:gd name="connsiteX1" fmla="*/ 1720993 w 1720993"/>
              <a:gd name="connsiteY1" fmla="*/ 0 h 641445"/>
              <a:gd name="connsiteX0" fmla="*/ 0 w 1720993"/>
              <a:gd name="connsiteY0" fmla="*/ 641445 h 641445"/>
              <a:gd name="connsiteX1" fmla="*/ 1720993 w 1720993"/>
              <a:gd name="connsiteY1" fmla="*/ 0 h 641445"/>
              <a:gd name="connsiteX0" fmla="*/ 0 w 1767505"/>
              <a:gd name="connsiteY0" fmla="*/ 661873 h 661873"/>
              <a:gd name="connsiteX1" fmla="*/ 1767505 w 1767505"/>
              <a:gd name="connsiteY1" fmla="*/ 0 h 661873"/>
              <a:gd name="connsiteX0" fmla="*/ 0 w 1894321"/>
              <a:gd name="connsiteY0" fmla="*/ 45515 h 165617"/>
              <a:gd name="connsiteX1" fmla="*/ 1894321 w 1894321"/>
              <a:gd name="connsiteY1" fmla="*/ 119073 h 165617"/>
              <a:gd name="connsiteX0" fmla="*/ 0 w 1894321"/>
              <a:gd name="connsiteY0" fmla="*/ 3748141 h 3824595"/>
              <a:gd name="connsiteX1" fmla="*/ 1894321 w 1894321"/>
              <a:gd name="connsiteY1" fmla="*/ 3821699 h 3824595"/>
              <a:gd name="connsiteX0" fmla="*/ 0 w 1339499"/>
              <a:gd name="connsiteY0" fmla="*/ 8310369 h 8310370"/>
              <a:gd name="connsiteX1" fmla="*/ 1339499 w 1339499"/>
              <a:gd name="connsiteY1" fmla="*/ 0 h 8310370"/>
              <a:gd name="connsiteX0" fmla="*/ 0 w 1339499"/>
              <a:gd name="connsiteY0" fmla="*/ 16695006 h 16695007"/>
              <a:gd name="connsiteX1" fmla="*/ 1339499 w 1339499"/>
              <a:gd name="connsiteY1" fmla="*/ 8384637 h 16695007"/>
              <a:gd name="connsiteX0" fmla="*/ 0 w 959050"/>
              <a:gd name="connsiteY0" fmla="*/ 10985316 h 10985317"/>
              <a:gd name="connsiteX1" fmla="*/ 959050 w 959050"/>
              <a:gd name="connsiteY1" fmla="*/ 10764702 h 10985317"/>
              <a:gd name="connsiteX0" fmla="*/ 0 w 982518"/>
              <a:gd name="connsiteY0" fmla="*/ 16742969 h 16742970"/>
              <a:gd name="connsiteX1" fmla="*/ 959050 w 982518"/>
              <a:gd name="connsiteY1" fmla="*/ 16522355 h 16742970"/>
              <a:gd name="connsiteX0" fmla="*/ 0 w 2237950"/>
              <a:gd name="connsiteY0" fmla="*/ 1964892 h 46311474"/>
              <a:gd name="connsiteX1" fmla="*/ 2227214 w 2237950"/>
              <a:gd name="connsiteY1" fmla="*/ 46311474 h 46311474"/>
              <a:gd name="connsiteX0" fmla="*/ 0 w 2227214"/>
              <a:gd name="connsiteY0" fmla="*/ 16334935 h 60681517"/>
              <a:gd name="connsiteX1" fmla="*/ 2227214 w 2227214"/>
              <a:gd name="connsiteY1" fmla="*/ 60681517 h 60681517"/>
              <a:gd name="connsiteX0" fmla="*/ 0 w 4609507"/>
              <a:gd name="connsiteY0" fmla="*/ 19326089 h 57803096"/>
              <a:gd name="connsiteX1" fmla="*/ 4609507 w 4609507"/>
              <a:gd name="connsiteY1" fmla="*/ 57803096 h 57803096"/>
              <a:gd name="connsiteX0" fmla="*/ 0 w 4609507"/>
              <a:gd name="connsiteY0" fmla="*/ 17165626 h 55642633"/>
              <a:gd name="connsiteX1" fmla="*/ 4609507 w 4609507"/>
              <a:gd name="connsiteY1" fmla="*/ 55642633 h 55642633"/>
              <a:gd name="connsiteX0" fmla="*/ 4706439 w 4748197"/>
              <a:gd name="connsiteY0" fmla="*/ 17373313 h 55475670"/>
              <a:gd name="connsiteX1" fmla="*/ 123255 w 4748197"/>
              <a:gd name="connsiteY1" fmla="*/ 55475669 h 55475670"/>
              <a:gd name="connsiteX0" fmla="*/ 0 w 4811398"/>
              <a:gd name="connsiteY0" fmla="*/ 9929913 h 62893547"/>
              <a:gd name="connsiteX1" fmla="*/ 4811397 w 4811398"/>
              <a:gd name="connsiteY1" fmla="*/ 62893547 h 62893547"/>
              <a:gd name="connsiteX0" fmla="*/ 0 w 4811396"/>
              <a:gd name="connsiteY0" fmla="*/ 171045 h 53134679"/>
              <a:gd name="connsiteX1" fmla="*/ 4811397 w 4811396"/>
              <a:gd name="connsiteY1" fmla="*/ 53134679 h 53134679"/>
              <a:gd name="connsiteX0" fmla="*/ 4901477 w 4932026"/>
              <a:gd name="connsiteY0" fmla="*/ 1648482 h 26388179"/>
              <a:gd name="connsiteX1" fmla="*/ 1314280 w 4932026"/>
              <a:gd name="connsiteY1" fmla="*/ 26388179 h 26388179"/>
              <a:gd name="connsiteX0" fmla="*/ 3449539 w 3487018"/>
              <a:gd name="connsiteY0" fmla="*/ 1415417 h 27279080"/>
              <a:gd name="connsiteX1" fmla="*/ 1531293 w 3487018"/>
              <a:gd name="connsiteY1" fmla="*/ 27279080 h 27279080"/>
              <a:gd name="connsiteX0" fmla="*/ 2202098 w 2267618"/>
              <a:gd name="connsiteY0" fmla="*/ 307057 h 26170720"/>
              <a:gd name="connsiteX1" fmla="*/ 283852 w 2267618"/>
              <a:gd name="connsiteY1" fmla="*/ 26170720 h 26170720"/>
              <a:gd name="connsiteX0" fmla="*/ 5053733 w 5092234"/>
              <a:gd name="connsiteY0" fmla="*/ 807281 h 16680169"/>
              <a:gd name="connsiteX1" fmla="*/ 174444 w 5092234"/>
              <a:gd name="connsiteY1" fmla="*/ 16680169 h 16680169"/>
              <a:gd name="connsiteX0" fmla="*/ 4963142 w 5004215"/>
              <a:gd name="connsiteY0" fmla="*/ 1344422 h 17217310"/>
              <a:gd name="connsiteX1" fmla="*/ 83853 w 5004215"/>
              <a:gd name="connsiteY1" fmla="*/ 17217310 h 17217310"/>
              <a:gd name="connsiteX0" fmla="*/ 5003757 w 5003756"/>
              <a:gd name="connsiteY0" fmla="*/ 0 h 15872888"/>
              <a:gd name="connsiteX1" fmla="*/ 124468 w 5003756"/>
              <a:gd name="connsiteY1" fmla="*/ 15872888 h 15872888"/>
              <a:gd name="connsiteX0" fmla="*/ 5016865 w 5016865"/>
              <a:gd name="connsiteY0" fmla="*/ 0 h 17371505"/>
              <a:gd name="connsiteX1" fmla="*/ 124117 w 5016865"/>
              <a:gd name="connsiteY1" fmla="*/ 17371505 h 17371505"/>
              <a:gd name="connsiteX0" fmla="*/ 5029974 w 5029974"/>
              <a:gd name="connsiteY0" fmla="*/ 0 h 19244773"/>
              <a:gd name="connsiteX1" fmla="*/ 123766 w 5029974"/>
              <a:gd name="connsiteY1" fmla="*/ 19244773 h 19244773"/>
              <a:gd name="connsiteX0" fmla="*/ 3388635 w 3388635"/>
              <a:gd name="connsiteY0" fmla="*/ 158407 h 15157101"/>
              <a:gd name="connsiteX1" fmla="*/ 191757 w 3388635"/>
              <a:gd name="connsiteY1" fmla="*/ 15157101 h 15157101"/>
              <a:gd name="connsiteX0" fmla="*/ 3388635 w 3388635"/>
              <a:gd name="connsiteY0" fmla="*/ 85457 h 15084151"/>
              <a:gd name="connsiteX1" fmla="*/ 191757 w 3388635"/>
              <a:gd name="connsiteY1" fmla="*/ 15084151 h 15084151"/>
              <a:gd name="connsiteX0" fmla="*/ 3314066 w 3314066"/>
              <a:gd name="connsiteY0" fmla="*/ 62656 h 15061350"/>
              <a:gd name="connsiteX1" fmla="*/ 117188 w 3314066"/>
              <a:gd name="connsiteY1" fmla="*/ 15061350 h 15061350"/>
              <a:gd name="connsiteX0" fmla="*/ 3456031 w 3456031"/>
              <a:gd name="connsiteY0" fmla="*/ 1764270 h 12017341"/>
              <a:gd name="connsiteX1" fmla="*/ 111100 w 3456031"/>
              <a:gd name="connsiteY1" fmla="*/ 12017341 h 12017341"/>
              <a:gd name="connsiteX0" fmla="*/ 3417371 w 3417371"/>
              <a:gd name="connsiteY0" fmla="*/ 0 h 10253071"/>
              <a:gd name="connsiteX1" fmla="*/ 72440 w 3417371"/>
              <a:gd name="connsiteY1" fmla="*/ 10253071 h 10253071"/>
              <a:gd name="connsiteX0" fmla="*/ 3265293 w 3265293"/>
              <a:gd name="connsiteY0" fmla="*/ 0 h 12726064"/>
              <a:gd name="connsiteX1" fmla="*/ 77141 w 3265293"/>
              <a:gd name="connsiteY1" fmla="*/ 12726064 h 12726064"/>
              <a:gd name="connsiteX0" fmla="*/ 3256684 w 3256684"/>
              <a:gd name="connsiteY0" fmla="*/ 0 h 12726064"/>
              <a:gd name="connsiteX1" fmla="*/ 68532 w 3256684"/>
              <a:gd name="connsiteY1" fmla="*/ 12726064 h 12726064"/>
              <a:gd name="connsiteX0" fmla="*/ 3302539 w 3302539"/>
              <a:gd name="connsiteY0" fmla="*/ 0 h 14180758"/>
              <a:gd name="connsiteX1" fmla="*/ 67354 w 3302539"/>
              <a:gd name="connsiteY1" fmla="*/ 14180758 h 14180758"/>
              <a:gd name="connsiteX0" fmla="*/ 3994194 w 3994194"/>
              <a:gd name="connsiteY0" fmla="*/ 0 h 14617168"/>
              <a:gd name="connsiteX1" fmla="*/ 53507 w 3994194"/>
              <a:gd name="connsiteY1" fmla="*/ 14617168 h 14617168"/>
              <a:gd name="connsiteX0" fmla="*/ 4411594 w 4411594"/>
              <a:gd name="connsiteY0" fmla="*/ 0 h 14617168"/>
              <a:gd name="connsiteX1" fmla="*/ 47606 w 4411594"/>
              <a:gd name="connsiteY1" fmla="*/ 14617168 h 14617168"/>
              <a:gd name="connsiteX0" fmla="*/ 4387743 w 4387743"/>
              <a:gd name="connsiteY0" fmla="*/ 0 h 14617168"/>
              <a:gd name="connsiteX1" fmla="*/ 23755 w 4387743"/>
              <a:gd name="connsiteY1" fmla="*/ 14617168 h 14617168"/>
              <a:gd name="connsiteX0" fmla="*/ 4415529 w 4415529"/>
              <a:gd name="connsiteY0" fmla="*/ 0 h 15006527"/>
              <a:gd name="connsiteX1" fmla="*/ 23566 w 4415529"/>
              <a:gd name="connsiteY1" fmla="*/ 15006527 h 15006527"/>
              <a:gd name="connsiteX0" fmla="*/ 4392687 w 4392687"/>
              <a:gd name="connsiteY0" fmla="*/ 0 h 15006527"/>
              <a:gd name="connsiteX1" fmla="*/ 724 w 4392687"/>
              <a:gd name="connsiteY1" fmla="*/ 15006527 h 15006527"/>
              <a:gd name="connsiteX0" fmla="*/ 4392497 w 4392497"/>
              <a:gd name="connsiteY0" fmla="*/ 0 h 15006527"/>
              <a:gd name="connsiteX1" fmla="*/ 534 w 4392497"/>
              <a:gd name="connsiteY1" fmla="*/ 15006527 h 15006527"/>
              <a:gd name="connsiteX0" fmla="*/ 4394106 w 4394106"/>
              <a:gd name="connsiteY0" fmla="*/ 0 h 15006527"/>
              <a:gd name="connsiteX1" fmla="*/ 2143 w 4394106"/>
              <a:gd name="connsiteY1" fmla="*/ 15006527 h 15006527"/>
              <a:gd name="connsiteX0" fmla="*/ 4422066 w 4422066"/>
              <a:gd name="connsiteY0" fmla="*/ 0 h 20197811"/>
              <a:gd name="connsiteX1" fmla="*/ 2129 w 4422066"/>
              <a:gd name="connsiteY1" fmla="*/ 20197811 h 20197811"/>
              <a:gd name="connsiteX0" fmla="*/ 4419936 w 4419936"/>
              <a:gd name="connsiteY0" fmla="*/ 0 h 20197811"/>
              <a:gd name="connsiteX1" fmla="*/ -1 w 4419936"/>
              <a:gd name="connsiteY1" fmla="*/ 20197811 h 20197811"/>
              <a:gd name="connsiteX0" fmla="*/ 4419938 w 4419938"/>
              <a:gd name="connsiteY0" fmla="*/ 0 h 20197811"/>
              <a:gd name="connsiteX1" fmla="*/ 1 w 4419938"/>
              <a:gd name="connsiteY1" fmla="*/ 20197811 h 20197811"/>
              <a:gd name="connsiteX0" fmla="*/ 4419936 w 4419936"/>
              <a:gd name="connsiteY0" fmla="*/ 0 h 20197811"/>
              <a:gd name="connsiteX1" fmla="*/ -1 w 4419936"/>
              <a:gd name="connsiteY1" fmla="*/ 20197811 h 20197811"/>
              <a:gd name="connsiteX0" fmla="*/ 4489745 w 4489745"/>
              <a:gd name="connsiteY0" fmla="*/ 31657206 h 31675064"/>
              <a:gd name="connsiteX1" fmla="*/ 0 w 4489745"/>
              <a:gd name="connsiteY1" fmla="*/ 3365554 h 31675064"/>
              <a:gd name="connsiteX0" fmla="*/ 4489745 w 4489745"/>
              <a:gd name="connsiteY0" fmla="*/ 28291652 h 43964067"/>
              <a:gd name="connsiteX1" fmla="*/ 0 w 4489745"/>
              <a:gd name="connsiteY1" fmla="*/ 0 h 43964067"/>
              <a:gd name="connsiteX0" fmla="*/ 4577773 w 4577773"/>
              <a:gd name="connsiteY0" fmla="*/ 20315967 h 40866273"/>
              <a:gd name="connsiteX1" fmla="*/ 0 w 4577773"/>
              <a:gd name="connsiteY1" fmla="*/ 0 h 40866273"/>
              <a:gd name="connsiteX0" fmla="*/ 4577773 w 4577773"/>
              <a:gd name="connsiteY0" fmla="*/ 26987695 h 27005802"/>
              <a:gd name="connsiteX1" fmla="*/ 0 w 4577773"/>
              <a:gd name="connsiteY1" fmla="*/ 6671728 h 27005802"/>
              <a:gd name="connsiteX0" fmla="*/ 4592445 w 4592445"/>
              <a:gd name="connsiteY0" fmla="*/ 33004403 h 33020166"/>
              <a:gd name="connsiteX1" fmla="*/ 0 w 4592445"/>
              <a:gd name="connsiteY1" fmla="*/ 6006119 h 33020166"/>
              <a:gd name="connsiteX0" fmla="*/ 4592445 w 4592445"/>
              <a:gd name="connsiteY0" fmla="*/ 34493376 h 34493376"/>
              <a:gd name="connsiteX1" fmla="*/ 0 w 4592445"/>
              <a:gd name="connsiteY1" fmla="*/ 7495092 h 34493376"/>
              <a:gd name="connsiteX0" fmla="*/ 4592445 w 4592445"/>
              <a:gd name="connsiteY0" fmla="*/ 31539816 h 31539816"/>
              <a:gd name="connsiteX1" fmla="*/ 0 w 4592445"/>
              <a:gd name="connsiteY1" fmla="*/ 7990469 h 31539816"/>
              <a:gd name="connsiteX0" fmla="*/ 4592445 w 4592445"/>
              <a:gd name="connsiteY0" fmla="*/ 35761827 h 35761827"/>
              <a:gd name="connsiteX1" fmla="*/ 0 w 4592445"/>
              <a:gd name="connsiteY1" fmla="*/ 12212480 h 35761827"/>
              <a:gd name="connsiteX0" fmla="*/ 4562145 w 4562144"/>
              <a:gd name="connsiteY0" fmla="*/ 35597435 h 35597427"/>
              <a:gd name="connsiteX1" fmla="*/ 0 w 4562144"/>
              <a:gd name="connsiteY1" fmla="*/ 12247534 h 35597427"/>
              <a:gd name="connsiteX0" fmla="*/ 4562145 w 4562144"/>
              <a:gd name="connsiteY0" fmla="*/ 27138661 h 27138653"/>
              <a:gd name="connsiteX1" fmla="*/ 0 w 4562144"/>
              <a:gd name="connsiteY1" fmla="*/ 3788760 h 27138653"/>
              <a:gd name="connsiteX0" fmla="*/ 4562145 w 4562144"/>
              <a:gd name="connsiteY0" fmla="*/ 23349896 h 23349888"/>
              <a:gd name="connsiteX1" fmla="*/ 0 w 4562144"/>
              <a:gd name="connsiteY1" fmla="*/ -5 h 23349888"/>
              <a:gd name="connsiteX0" fmla="*/ 4562145 w 4576381"/>
              <a:gd name="connsiteY0" fmla="*/ 23349896 h 23349888"/>
              <a:gd name="connsiteX1" fmla="*/ 0 w 4576381"/>
              <a:gd name="connsiteY1" fmla="*/ -5 h 23349888"/>
              <a:gd name="connsiteX0" fmla="*/ 5844765 w 5853889"/>
              <a:gd name="connsiteY0" fmla="*/ 15813109 h 15813101"/>
              <a:gd name="connsiteX1" fmla="*/ 1 w 5853889"/>
              <a:gd name="connsiteY1" fmla="*/ 1087990 h 15813101"/>
              <a:gd name="connsiteX0" fmla="*/ 5844765 w 5856001"/>
              <a:gd name="connsiteY0" fmla="*/ 23319487 h 23319479"/>
              <a:gd name="connsiteX1" fmla="*/ 1 w 5856001"/>
              <a:gd name="connsiteY1" fmla="*/ 8594368 h 23319479"/>
              <a:gd name="connsiteX0" fmla="*/ 5844765 w 5873034"/>
              <a:gd name="connsiteY0" fmla="*/ 20813808 h 20813800"/>
              <a:gd name="connsiteX1" fmla="*/ 1 w 5873034"/>
              <a:gd name="connsiteY1" fmla="*/ 6088689 h 20813800"/>
              <a:gd name="connsiteX0" fmla="*/ 5844765 w 5844766"/>
              <a:gd name="connsiteY0" fmla="*/ 17582390 h 17582382"/>
              <a:gd name="connsiteX1" fmla="*/ 1 w 5844766"/>
              <a:gd name="connsiteY1" fmla="*/ 2857271 h 17582382"/>
              <a:gd name="connsiteX0" fmla="*/ 9534342 w 9534341"/>
              <a:gd name="connsiteY0" fmla="*/ 53267 h 61462700"/>
              <a:gd name="connsiteX1" fmla="*/ 1 w 9534341"/>
              <a:gd name="connsiteY1" fmla="*/ 61462702 h 61462700"/>
              <a:gd name="connsiteX0" fmla="*/ 1474536 w 2735304"/>
              <a:gd name="connsiteY0" fmla="*/ 5209588 h 5353706"/>
              <a:gd name="connsiteX1" fmla="*/ -1 w 2735304"/>
              <a:gd name="connsiteY1" fmla="*/ 5353697 h 5353706"/>
              <a:gd name="connsiteX0" fmla="*/ 1474536 w 1474535"/>
              <a:gd name="connsiteY0" fmla="*/ 7935955 h 8080073"/>
              <a:gd name="connsiteX1" fmla="*/ -1 w 1474535"/>
              <a:gd name="connsiteY1" fmla="*/ 8080064 h 8080073"/>
              <a:gd name="connsiteX0" fmla="*/ 6562 w 955066"/>
              <a:gd name="connsiteY0" fmla="*/ 8547114 h 8547113"/>
              <a:gd name="connsiteX1" fmla="*/ 415707 w 955066"/>
              <a:gd name="connsiteY1" fmla="*/ 7841843 h 8547113"/>
              <a:gd name="connsiteX0" fmla="*/ 49639 w 458783"/>
              <a:gd name="connsiteY0" fmla="*/ 8892071 h 8892070"/>
              <a:gd name="connsiteX1" fmla="*/ 458784 w 458783"/>
              <a:gd name="connsiteY1" fmla="*/ 8186800 h 8892070"/>
              <a:gd name="connsiteX0" fmla="*/ 29212 w 651410"/>
              <a:gd name="connsiteY0" fmla="*/ 6203387 h 9394811"/>
              <a:gd name="connsiteX1" fmla="*/ 651411 w 651410"/>
              <a:gd name="connsiteY1" fmla="*/ 9394809 h 9394811"/>
              <a:gd name="connsiteX0" fmla="*/ 22288 w 644486"/>
              <a:gd name="connsiteY0" fmla="*/ 819595 h 4011019"/>
              <a:gd name="connsiteX1" fmla="*/ 644487 w 644486"/>
              <a:gd name="connsiteY1" fmla="*/ 4011017 h 4011019"/>
              <a:gd name="connsiteX0" fmla="*/ 21594 w 663865"/>
              <a:gd name="connsiteY0" fmla="*/ 248012 h 11849038"/>
              <a:gd name="connsiteX1" fmla="*/ 663866 w 663865"/>
              <a:gd name="connsiteY1" fmla="*/ 11849033 h 11849038"/>
              <a:gd name="connsiteX0" fmla="*/ 35217 w 424305"/>
              <a:gd name="connsiteY0" fmla="*/ 474777 h 6431433"/>
              <a:gd name="connsiteX1" fmla="*/ 424306 w 424305"/>
              <a:gd name="connsiteY1" fmla="*/ 6431428 h 6431433"/>
              <a:gd name="connsiteX0" fmla="*/ 20895 w 684811"/>
              <a:gd name="connsiteY0" fmla="*/ 690944 h 4622824"/>
              <a:gd name="connsiteX1" fmla="*/ 684812 w 684811"/>
              <a:gd name="connsiteY1" fmla="*/ 4622829 h 4622824"/>
              <a:gd name="connsiteX0" fmla="*/ 25054 w 688970"/>
              <a:gd name="connsiteY0" fmla="*/ 537608 h 4469488"/>
              <a:gd name="connsiteX1" fmla="*/ 688971 w 688970"/>
              <a:gd name="connsiteY1" fmla="*/ 4469493 h 4469488"/>
              <a:gd name="connsiteX0" fmla="*/ 21328 w 783651"/>
              <a:gd name="connsiteY0" fmla="*/ 451028 h 5439219"/>
              <a:gd name="connsiteX1" fmla="*/ 783652 w 783651"/>
              <a:gd name="connsiteY1" fmla="*/ 5439224 h 5439219"/>
              <a:gd name="connsiteX0" fmla="*/ 7497 w 1965361"/>
              <a:gd name="connsiteY0" fmla="*/ 448992 h 5466947"/>
              <a:gd name="connsiteX1" fmla="*/ 1965362 w 1965361"/>
              <a:gd name="connsiteY1" fmla="*/ 5466945 h 5466947"/>
              <a:gd name="connsiteX0" fmla="*/ 558485 w 2516349"/>
              <a:gd name="connsiteY0" fmla="*/ 1 h 5017956"/>
              <a:gd name="connsiteX1" fmla="*/ 2516350 w 2516349"/>
              <a:gd name="connsiteY1" fmla="*/ 5017954 h 5017956"/>
              <a:gd name="connsiteX0" fmla="*/ 764366 w 1402486"/>
              <a:gd name="connsiteY0" fmla="*/ 2 h 5376229"/>
              <a:gd name="connsiteX1" fmla="*/ 1402487 w 1402486"/>
              <a:gd name="connsiteY1" fmla="*/ 5376227 h 5376229"/>
              <a:gd name="connsiteX0" fmla="*/ 783093 w 1334709"/>
              <a:gd name="connsiteY0" fmla="*/ 2 h 5467190"/>
              <a:gd name="connsiteX1" fmla="*/ 1334710 w 1334709"/>
              <a:gd name="connsiteY1" fmla="*/ 5467188 h 5467190"/>
              <a:gd name="connsiteX0" fmla="*/ 1425912 w 1977528"/>
              <a:gd name="connsiteY0" fmla="*/ 2 h 5467190"/>
              <a:gd name="connsiteX1" fmla="*/ 1977529 w 1977528"/>
              <a:gd name="connsiteY1" fmla="*/ 5467188 h 5467190"/>
              <a:gd name="connsiteX0" fmla="*/ 989661 w 2694677"/>
              <a:gd name="connsiteY0" fmla="*/ 2 h 5090820"/>
              <a:gd name="connsiteX1" fmla="*/ 2694680 w 2694677"/>
              <a:gd name="connsiteY1" fmla="*/ 5090822 h 5090820"/>
              <a:gd name="connsiteX0" fmla="*/ 6288359 w 6288357"/>
              <a:gd name="connsiteY0" fmla="*/ -1 h 1746032"/>
              <a:gd name="connsiteX1" fmla="*/ 628684 w 6288357"/>
              <a:gd name="connsiteY1" fmla="*/ 1746034 h 1746032"/>
              <a:gd name="connsiteX0" fmla="*/ 377997 w 6812032"/>
              <a:gd name="connsiteY0" fmla="*/ 1122665 h 1380624"/>
              <a:gd name="connsiteX1" fmla="*/ 6812036 w 6812032"/>
              <a:gd name="connsiteY1" fmla="*/ 403961 h 1380624"/>
              <a:gd name="connsiteX0" fmla="*/ 242384 w 6836306"/>
              <a:gd name="connsiteY0" fmla="*/ 718702 h 1262286"/>
              <a:gd name="connsiteX1" fmla="*/ 6676423 w 6836306"/>
              <a:gd name="connsiteY1" fmla="*/ -2 h 1262286"/>
              <a:gd name="connsiteX0" fmla="*/ 181530 w 10434347"/>
              <a:gd name="connsiteY0" fmla="*/ 1520595 h 1915158"/>
              <a:gd name="connsiteX1" fmla="*/ 10315319 w 10434347"/>
              <a:gd name="connsiteY1" fmla="*/ 0 h 1915158"/>
              <a:gd name="connsiteX0" fmla="*/ 280807 w 10414596"/>
              <a:gd name="connsiteY0" fmla="*/ 1520595 h 2030128"/>
              <a:gd name="connsiteX1" fmla="*/ 10414596 w 10414596"/>
              <a:gd name="connsiteY1" fmla="*/ 0 h 2030128"/>
              <a:gd name="connsiteX0" fmla="*/ 295629 w 9941441"/>
              <a:gd name="connsiteY0" fmla="*/ 1071787 h 1692455"/>
              <a:gd name="connsiteX1" fmla="*/ 9941440 w 9941441"/>
              <a:gd name="connsiteY1" fmla="*/ -3 h 1692455"/>
              <a:gd name="connsiteX0" fmla="*/ 1 w 9645813"/>
              <a:gd name="connsiteY0" fmla="*/ 1071787 h 2190693"/>
              <a:gd name="connsiteX1" fmla="*/ 9645812 w 9645813"/>
              <a:gd name="connsiteY1" fmla="*/ -3 h 2190693"/>
              <a:gd name="connsiteX0" fmla="*/ -3 w 9748593"/>
              <a:gd name="connsiteY0" fmla="*/ 1930608 h 2849577"/>
              <a:gd name="connsiteX1" fmla="*/ 9748592 w 9748593"/>
              <a:gd name="connsiteY1" fmla="*/ -3 h 2849577"/>
              <a:gd name="connsiteX0" fmla="*/ -3 w 8972248"/>
              <a:gd name="connsiteY0" fmla="*/ 2015111 h 2917869"/>
              <a:gd name="connsiteX1" fmla="*/ 8972254 w 8972248"/>
              <a:gd name="connsiteY1" fmla="*/ 2 h 2917869"/>
              <a:gd name="connsiteX0" fmla="*/ -3 w 8972260"/>
              <a:gd name="connsiteY0" fmla="*/ 2015111 h 2895450"/>
              <a:gd name="connsiteX1" fmla="*/ 8972254 w 8972260"/>
              <a:gd name="connsiteY1" fmla="*/ 2 h 2895450"/>
              <a:gd name="connsiteX0" fmla="*/ -3 w 7696851"/>
              <a:gd name="connsiteY0" fmla="*/ 2153947 h 3009825"/>
              <a:gd name="connsiteX1" fmla="*/ 7696853 w 7696851"/>
              <a:gd name="connsiteY1" fmla="*/ -1 h 3009825"/>
              <a:gd name="connsiteX0" fmla="*/ 4 w 7489088"/>
              <a:gd name="connsiteY0" fmla="*/ 2042721 h 2918093"/>
              <a:gd name="connsiteX1" fmla="*/ 7489090 w 7489088"/>
              <a:gd name="connsiteY1" fmla="*/ -1 h 2918093"/>
              <a:gd name="connsiteX0" fmla="*/ 4 w 6351159"/>
              <a:gd name="connsiteY0" fmla="*/ 2441828 h 3250836"/>
              <a:gd name="connsiteX1" fmla="*/ 6351159 w 6351159"/>
              <a:gd name="connsiteY1" fmla="*/ -1 h 3250836"/>
              <a:gd name="connsiteX0" fmla="*/ 4 w 6351159"/>
              <a:gd name="connsiteY0" fmla="*/ 2441828 h 2690677"/>
              <a:gd name="connsiteX1" fmla="*/ 6351159 w 6351159"/>
              <a:gd name="connsiteY1" fmla="*/ -1 h 2690677"/>
              <a:gd name="connsiteX0" fmla="*/ 4 w 6351159"/>
              <a:gd name="connsiteY0" fmla="*/ 2441828 h 2707530"/>
              <a:gd name="connsiteX1" fmla="*/ 6351159 w 6351159"/>
              <a:gd name="connsiteY1" fmla="*/ -1 h 2707530"/>
              <a:gd name="connsiteX0" fmla="*/ 4 w 6351159"/>
              <a:gd name="connsiteY0" fmla="*/ 2441828 h 2635971"/>
              <a:gd name="connsiteX1" fmla="*/ 6351159 w 6351159"/>
              <a:gd name="connsiteY1" fmla="*/ -1 h 2635971"/>
              <a:gd name="connsiteX0" fmla="*/ 4 w 9684074"/>
              <a:gd name="connsiteY0" fmla="*/ 4339288 h 4443234"/>
              <a:gd name="connsiteX1" fmla="*/ 9684071 w 9684074"/>
              <a:gd name="connsiteY1" fmla="*/ -1 h 4443234"/>
              <a:gd name="connsiteX0" fmla="*/ 0 w 9194786"/>
              <a:gd name="connsiteY0" fmla="*/ 4591123 h 4688924"/>
              <a:gd name="connsiteX1" fmla="*/ 9194783 w 9194786"/>
              <a:gd name="connsiteY1" fmla="*/ -1 h 4688924"/>
              <a:gd name="connsiteX0" fmla="*/ 0 w 9194786"/>
              <a:gd name="connsiteY0" fmla="*/ 4591123 h 4591125"/>
              <a:gd name="connsiteX1" fmla="*/ 9194783 w 9194786"/>
              <a:gd name="connsiteY1" fmla="*/ -1 h 4591125"/>
              <a:gd name="connsiteX0" fmla="*/ 0 w 9194786"/>
              <a:gd name="connsiteY0" fmla="*/ 4591123 h 4591125"/>
              <a:gd name="connsiteX1" fmla="*/ 9194783 w 9194786"/>
              <a:gd name="connsiteY1" fmla="*/ -1 h 4591125"/>
              <a:gd name="connsiteX0" fmla="*/ 2685164 w 3269417"/>
              <a:gd name="connsiteY0" fmla="*/ 5512744 h 5512742"/>
              <a:gd name="connsiteX1" fmla="*/ 1001768 w 3269417"/>
              <a:gd name="connsiteY1" fmla="*/ -1 h 5512742"/>
              <a:gd name="connsiteX0" fmla="*/ -3 w 3593146"/>
              <a:gd name="connsiteY0" fmla="*/ 6572589 h 6572587"/>
              <a:gd name="connsiteX1" fmla="*/ 3593145 w 3593146"/>
              <a:gd name="connsiteY1" fmla="*/ 0 h 6572587"/>
              <a:gd name="connsiteX0" fmla="*/ -3 w 3876167"/>
              <a:gd name="connsiteY0" fmla="*/ 6572589 h 6572587"/>
              <a:gd name="connsiteX1" fmla="*/ 3593145 w 3876167"/>
              <a:gd name="connsiteY1" fmla="*/ 0 h 6572587"/>
              <a:gd name="connsiteX0" fmla="*/ 0 w 3980779"/>
              <a:gd name="connsiteY0" fmla="*/ 6935963 h 6935966"/>
              <a:gd name="connsiteX1" fmla="*/ 3708299 w 3980779"/>
              <a:gd name="connsiteY1" fmla="*/ 0 h 6935966"/>
              <a:gd name="connsiteX0" fmla="*/ 0 w 3753961"/>
              <a:gd name="connsiteY0" fmla="*/ 6935963 h 6935966"/>
              <a:gd name="connsiteX1" fmla="*/ 3708299 w 3753961"/>
              <a:gd name="connsiteY1" fmla="*/ 0 h 693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3961" h="6935966">
                <a:moveTo>
                  <a:pt x="0" y="6935963"/>
                </a:moveTo>
                <a:cubicBezTo>
                  <a:pt x="2774171" y="5684662"/>
                  <a:pt x="4015264" y="2038279"/>
                  <a:pt x="3708299" y="0"/>
                </a:cubicBezTo>
              </a:path>
            </a:pathLst>
          </a:custGeom>
          <a:ln w="28575">
            <a:solidFill>
              <a:srgbClr val="2A02BE"/>
            </a:solidFill>
            <a:prstDash val="sysDot"/>
            <a:tailEnd type="triangl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115" name="Straight Arrow Connector 20"/>
          <p:cNvCxnSpPr/>
          <p:nvPr/>
        </p:nvCxnSpPr>
        <p:spPr>
          <a:xfrm flipH="1" flipV="1">
            <a:off x="10457645" y="2034863"/>
            <a:ext cx="103031" cy="373486"/>
          </a:xfrm>
          <a:prstGeom prst="straightConnector1">
            <a:avLst/>
          </a:prstGeom>
          <a:ln w="57150" cmpd="dbl">
            <a:solidFill>
              <a:schemeClr val="tx1"/>
            </a:solidFill>
            <a:headEnd type="triangle" w="sm" len="sm"/>
            <a:tailEnd type="non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Freeform 37"/>
          <p:cNvSpPr/>
          <p:nvPr/>
        </p:nvSpPr>
        <p:spPr>
          <a:xfrm rot="19528151" flipV="1">
            <a:off x="9065590" y="1841528"/>
            <a:ext cx="586416" cy="1064740"/>
          </a:xfrm>
          <a:custGeom>
            <a:avLst/>
            <a:gdLst>
              <a:gd name="connsiteX0" fmla="*/ 0 w 4039737"/>
              <a:gd name="connsiteY0" fmla="*/ 747879 h 911652"/>
              <a:gd name="connsiteX1" fmla="*/ 2169994 w 4039737"/>
              <a:gd name="connsiteY1" fmla="*/ 133730 h 911652"/>
              <a:gd name="connsiteX2" fmla="*/ 3725838 w 4039737"/>
              <a:gd name="connsiteY2" fmla="*/ 65491 h 911652"/>
              <a:gd name="connsiteX3" fmla="*/ 4039737 w 4039737"/>
              <a:gd name="connsiteY3" fmla="*/ 911652 h 911652"/>
              <a:gd name="connsiteX0" fmla="*/ 0 w 3725838"/>
              <a:gd name="connsiteY0" fmla="*/ 747879 h 747879"/>
              <a:gd name="connsiteX1" fmla="*/ 2169994 w 3725838"/>
              <a:gd name="connsiteY1" fmla="*/ 133730 h 747879"/>
              <a:gd name="connsiteX2" fmla="*/ 3725838 w 3725838"/>
              <a:gd name="connsiteY2" fmla="*/ 65491 h 747879"/>
              <a:gd name="connsiteX0" fmla="*/ 0 w 2169994"/>
              <a:gd name="connsiteY0" fmla="*/ 614149 h 614149"/>
              <a:gd name="connsiteX1" fmla="*/ 2169994 w 2169994"/>
              <a:gd name="connsiteY1" fmla="*/ 0 h 614149"/>
              <a:gd name="connsiteX0" fmla="*/ 0 w 1733265"/>
              <a:gd name="connsiteY0" fmla="*/ 627797 h 627797"/>
              <a:gd name="connsiteX1" fmla="*/ 1733265 w 1733265"/>
              <a:gd name="connsiteY1" fmla="*/ 0 h 627797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678674"/>
              <a:gd name="connsiteY0" fmla="*/ 641445 h 641445"/>
              <a:gd name="connsiteX1" fmla="*/ 1678674 w 1678674"/>
              <a:gd name="connsiteY1" fmla="*/ 0 h 641445"/>
              <a:gd name="connsiteX0" fmla="*/ 0 w 1678674"/>
              <a:gd name="connsiteY0" fmla="*/ 641445 h 641445"/>
              <a:gd name="connsiteX1" fmla="*/ 1678674 w 1678674"/>
              <a:gd name="connsiteY1" fmla="*/ 0 h 641445"/>
              <a:gd name="connsiteX0" fmla="*/ 0 w 1720993"/>
              <a:gd name="connsiteY0" fmla="*/ 641445 h 641445"/>
              <a:gd name="connsiteX1" fmla="*/ 1720993 w 1720993"/>
              <a:gd name="connsiteY1" fmla="*/ 0 h 641445"/>
              <a:gd name="connsiteX0" fmla="*/ 0 w 1720993"/>
              <a:gd name="connsiteY0" fmla="*/ 641445 h 641445"/>
              <a:gd name="connsiteX1" fmla="*/ 1720993 w 1720993"/>
              <a:gd name="connsiteY1" fmla="*/ 0 h 641445"/>
              <a:gd name="connsiteX0" fmla="*/ 0 w 1767505"/>
              <a:gd name="connsiteY0" fmla="*/ 661873 h 661873"/>
              <a:gd name="connsiteX1" fmla="*/ 1767505 w 1767505"/>
              <a:gd name="connsiteY1" fmla="*/ 0 h 661873"/>
              <a:gd name="connsiteX0" fmla="*/ 0 w 1894321"/>
              <a:gd name="connsiteY0" fmla="*/ 45515 h 165617"/>
              <a:gd name="connsiteX1" fmla="*/ 1894321 w 1894321"/>
              <a:gd name="connsiteY1" fmla="*/ 119073 h 165617"/>
              <a:gd name="connsiteX0" fmla="*/ 0 w 1894321"/>
              <a:gd name="connsiteY0" fmla="*/ 3748141 h 3824595"/>
              <a:gd name="connsiteX1" fmla="*/ 1894321 w 1894321"/>
              <a:gd name="connsiteY1" fmla="*/ 3821699 h 3824595"/>
              <a:gd name="connsiteX0" fmla="*/ 0 w 1339499"/>
              <a:gd name="connsiteY0" fmla="*/ 8310369 h 8310370"/>
              <a:gd name="connsiteX1" fmla="*/ 1339499 w 1339499"/>
              <a:gd name="connsiteY1" fmla="*/ 0 h 8310370"/>
              <a:gd name="connsiteX0" fmla="*/ 0 w 1339499"/>
              <a:gd name="connsiteY0" fmla="*/ 16695006 h 16695007"/>
              <a:gd name="connsiteX1" fmla="*/ 1339499 w 1339499"/>
              <a:gd name="connsiteY1" fmla="*/ 8384637 h 16695007"/>
              <a:gd name="connsiteX0" fmla="*/ 0 w 959050"/>
              <a:gd name="connsiteY0" fmla="*/ 10985316 h 10985317"/>
              <a:gd name="connsiteX1" fmla="*/ 959050 w 959050"/>
              <a:gd name="connsiteY1" fmla="*/ 10764702 h 10985317"/>
              <a:gd name="connsiteX0" fmla="*/ 0 w 982518"/>
              <a:gd name="connsiteY0" fmla="*/ 16742969 h 16742970"/>
              <a:gd name="connsiteX1" fmla="*/ 959050 w 982518"/>
              <a:gd name="connsiteY1" fmla="*/ 16522355 h 16742970"/>
              <a:gd name="connsiteX0" fmla="*/ 0 w 2237950"/>
              <a:gd name="connsiteY0" fmla="*/ 1964892 h 46311474"/>
              <a:gd name="connsiteX1" fmla="*/ 2227214 w 2237950"/>
              <a:gd name="connsiteY1" fmla="*/ 46311474 h 46311474"/>
              <a:gd name="connsiteX0" fmla="*/ 0 w 2227214"/>
              <a:gd name="connsiteY0" fmla="*/ 16334935 h 60681517"/>
              <a:gd name="connsiteX1" fmla="*/ 2227214 w 2227214"/>
              <a:gd name="connsiteY1" fmla="*/ 60681517 h 60681517"/>
              <a:gd name="connsiteX0" fmla="*/ 0 w 4609507"/>
              <a:gd name="connsiteY0" fmla="*/ 19326089 h 57803096"/>
              <a:gd name="connsiteX1" fmla="*/ 4609507 w 4609507"/>
              <a:gd name="connsiteY1" fmla="*/ 57803096 h 57803096"/>
              <a:gd name="connsiteX0" fmla="*/ 0 w 4609507"/>
              <a:gd name="connsiteY0" fmla="*/ 17165626 h 55642633"/>
              <a:gd name="connsiteX1" fmla="*/ 4609507 w 4609507"/>
              <a:gd name="connsiteY1" fmla="*/ 55642633 h 55642633"/>
              <a:gd name="connsiteX0" fmla="*/ 4706439 w 4748197"/>
              <a:gd name="connsiteY0" fmla="*/ 17373313 h 55475670"/>
              <a:gd name="connsiteX1" fmla="*/ 123255 w 4748197"/>
              <a:gd name="connsiteY1" fmla="*/ 55475669 h 55475670"/>
              <a:gd name="connsiteX0" fmla="*/ 0 w 4811398"/>
              <a:gd name="connsiteY0" fmla="*/ 9929913 h 62893547"/>
              <a:gd name="connsiteX1" fmla="*/ 4811397 w 4811398"/>
              <a:gd name="connsiteY1" fmla="*/ 62893547 h 62893547"/>
              <a:gd name="connsiteX0" fmla="*/ 0 w 4811396"/>
              <a:gd name="connsiteY0" fmla="*/ 171045 h 53134679"/>
              <a:gd name="connsiteX1" fmla="*/ 4811397 w 4811396"/>
              <a:gd name="connsiteY1" fmla="*/ 53134679 h 53134679"/>
              <a:gd name="connsiteX0" fmla="*/ 4901477 w 4932026"/>
              <a:gd name="connsiteY0" fmla="*/ 1648482 h 26388179"/>
              <a:gd name="connsiteX1" fmla="*/ 1314280 w 4932026"/>
              <a:gd name="connsiteY1" fmla="*/ 26388179 h 26388179"/>
              <a:gd name="connsiteX0" fmla="*/ 3449539 w 3487018"/>
              <a:gd name="connsiteY0" fmla="*/ 1415417 h 27279080"/>
              <a:gd name="connsiteX1" fmla="*/ 1531293 w 3487018"/>
              <a:gd name="connsiteY1" fmla="*/ 27279080 h 27279080"/>
              <a:gd name="connsiteX0" fmla="*/ 2202098 w 2267618"/>
              <a:gd name="connsiteY0" fmla="*/ 307057 h 26170720"/>
              <a:gd name="connsiteX1" fmla="*/ 283852 w 2267618"/>
              <a:gd name="connsiteY1" fmla="*/ 26170720 h 26170720"/>
              <a:gd name="connsiteX0" fmla="*/ 5053733 w 5092234"/>
              <a:gd name="connsiteY0" fmla="*/ 807281 h 16680169"/>
              <a:gd name="connsiteX1" fmla="*/ 174444 w 5092234"/>
              <a:gd name="connsiteY1" fmla="*/ 16680169 h 16680169"/>
              <a:gd name="connsiteX0" fmla="*/ 4963142 w 5004215"/>
              <a:gd name="connsiteY0" fmla="*/ 1344422 h 17217310"/>
              <a:gd name="connsiteX1" fmla="*/ 83853 w 5004215"/>
              <a:gd name="connsiteY1" fmla="*/ 17217310 h 17217310"/>
              <a:gd name="connsiteX0" fmla="*/ 5003757 w 5003756"/>
              <a:gd name="connsiteY0" fmla="*/ 0 h 15872888"/>
              <a:gd name="connsiteX1" fmla="*/ 124468 w 5003756"/>
              <a:gd name="connsiteY1" fmla="*/ 15872888 h 15872888"/>
              <a:gd name="connsiteX0" fmla="*/ 5016865 w 5016865"/>
              <a:gd name="connsiteY0" fmla="*/ 0 h 17371505"/>
              <a:gd name="connsiteX1" fmla="*/ 124117 w 5016865"/>
              <a:gd name="connsiteY1" fmla="*/ 17371505 h 17371505"/>
              <a:gd name="connsiteX0" fmla="*/ 5029974 w 5029974"/>
              <a:gd name="connsiteY0" fmla="*/ 0 h 19244773"/>
              <a:gd name="connsiteX1" fmla="*/ 123766 w 5029974"/>
              <a:gd name="connsiteY1" fmla="*/ 19244773 h 19244773"/>
              <a:gd name="connsiteX0" fmla="*/ 3388635 w 3388635"/>
              <a:gd name="connsiteY0" fmla="*/ 158407 h 15157101"/>
              <a:gd name="connsiteX1" fmla="*/ 191757 w 3388635"/>
              <a:gd name="connsiteY1" fmla="*/ 15157101 h 15157101"/>
              <a:gd name="connsiteX0" fmla="*/ 3388635 w 3388635"/>
              <a:gd name="connsiteY0" fmla="*/ 85457 h 15084151"/>
              <a:gd name="connsiteX1" fmla="*/ 191757 w 3388635"/>
              <a:gd name="connsiteY1" fmla="*/ 15084151 h 15084151"/>
              <a:gd name="connsiteX0" fmla="*/ 3314066 w 3314066"/>
              <a:gd name="connsiteY0" fmla="*/ 62656 h 15061350"/>
              <a:gd name="connsiteX1" fmla="*/ 117188 w 3314066"/>
              <a:gd name="connsiteY1" fmla="*/ 15061350 h 15061350"/>
              <a:gd name="connsiteX0" fmla="*/ 3456031 w 3456031"/>
              <a:gd name="connsiteY0" fmla="*/ 1764270 h 12017341"/>
              <a:gd name="connsiteX1" fmla="*/ 111100 w 3456031"/>
              <a:gd name="connsiteY1" fmla="*/ 12017341 h 12017341"/>
              <a:gd name="connsiteX0" fmla="*/ 3417371 w 3417371"/>
              <a:gd name="connsiteY0" fmla="*/ 0 h 10253071"/>
              <a:gd name="connsiteX1" fmla="*/ 72440 w 3417371"/>
              <a:gd name="connsiteY1" fmla="*/ 10253071 h 10253071"/>
              <a:gd name="connsiteX0" fmla="*/ 3265293 w 3265293"/>
              <a:gd name="connsiteY0" fmla="*/ 0 h 12726064"/>
              <a:gd name="connsiteX1" fmla="*/ 77141 w 3265293"/>
              <a:gd name="connsiteY1" fmla="*/ 12726064 h 12726064"/>
              <a:gd name="connsiteX0" fmla="*/ 3256684 w 3256684"/>
              <a:gd name="connsiteY0" fmla="*/ 0 h 12726064"/>
              <a:gd name="connsiteX1" fmla="*/ 68532 w 3256684"/>
              <a:gd name="connsiteY1" fmla="*/ 12726064 h 12726064"/>
              <a:gd name="connsiteX0" fmla="*/ 3302539 w 3302539"/>
              <a:gd name="connsiteY0" fmla="*/ 0 h 14180758"/>
              <a:gd name="connsiteX1" fmla="*/ 67354 w 3302539"/>
              <a:gd name="connsiteY1" fmla="*/ 14180758 h 14180758"/>
              <a:gd name="connsiteX0" fmla="*/ 3994194 w 3994194"/>
              <a:gd name="connsiteY0" fmla="*/ 0 h 14617168"/>
              <a:gd name="connsiteX1" fmla="*/ 53507 w 3994194"/>
              <a:gd name="connsiteY1" fmla="*/ 14617168 h 14617168"/>
              <a:gd name="connsiteX0" fmla="*/ 4411594 w 4411594"/>
              <a:gd name="connsiteY0" fmla="*/ 0 h 14617168"/>
              <a:gd name="connsiteX1" fmla="*/ 47606 w 4411594"/>
              <a:gd name="connsiteY1" fmla="*/ 14617168 h 14617168"/>
              <a:gd name="connsiteX0" fmla="*/ 4387743 w 4387743"/>
              <a:gd name="connsiteY0" fmla="*/ 0 h 14617168"/>
              <a:gd name="connsiteX1" fmla="*/ 23755 w 4387743"/>
              <a:gd name="connsiteY1" fmla="*/ 14617168 h 14617168"/>
              <a:gd name="connsiteX0" fmla="*/ 4415529 w 4415529"/>
              <a:gd name="connsiteY0" fmla="*/ 0 h 15006527"/>
              <a:gd name="connsiteX1" fmla="*/ 23566 w 4415529"/>
              <a:gd name="connsiteY1" fmla="*/ 15006527 h 15006527"/>
              <a:gd name="connsiteX0" fmla="*/ 4392687 w 4392687"/>
              <a:gd name="connsiteY0" fmla="*/ 0 h 15006527"/>
              <a:gd name="connsiteX1" fmla="*/ 724 w 4392687"/>
              <a:gd name="connsiteY1" fmla="*/ 15006527 h 15006527"/>
              <a:gd name="connsiteX0" fmla="*/ 4392497 w 4392497"/>
              <a:gd name="connsiteY0" fmla="*/ 0 h 15006527"/>
              <a:gd name="connsiteX1" fmla="*/ 534 w 4392497"/>
              <a:gd name="connsiteY1" fmla="*/ 15006527 h 15006527"/>
              <a:gd name="connsiteX0" fmla="*/ 4394106 w 4394106"/>
              <a:gd name="connsiteY0" fmla="*/ 0 h 15006527"/>
              <a:gd name="connsiteX1" fmla="*/ 2143 w 4394106"/>
              <a:gd name="connsiteY1" fmla="*/ 15006527 h 15006527"/>
              <a:gd name="connsiteX0" fmla="*/ 4422066 w 4422066"/>
              <a:gd name="connsiteY0" fmla="*/ 0 h 20197811"/>
              <a:gd name="connsiteX1" fmla="*/ 2129 w 4422066"/>
              <a:gd name="connsiteY1" fmla="*/ 20197811 h 20197811"/>
              <a:gd name="connsiteX0" fmla="*/ 4419936 w 4419936"/>
              <a:gd name="connsiteY0" fmla="*/ 0 h 20197811"/>
              <a:gd name="connsiteX1" fmla="*/ -1 w 4419936"/>
              <a:gd name="connsiteY1" fmla="*/ 20197811 h 20197811"/>
              <a:gd name="connsiteX0" fmla="*/ 4419938 w 4419938"/>
              <a:gd name="connsiteY0" fmla="*/ 0 h 20197811"/>
              <a:gd name="connsiteX1" fmla="*/ 1 w 4419938"/>
              <a:gd name="connsiteY1" fmla="*/ 20197811 h 20197811"/>
              <a:gd name="connsiteX0" fmla="*/ 4419936 w 4419936"/>
              <a:gd name="connsiteY0" fmla="*/ 0 h 20197811"/>
              <a:gd name="connsiteX1" fmla="*/ -1 w 4419936"/>
              <a:gd name="connsiteY1" fmla="*/ 20197811 h 20197811"/>
              <a:gd name="connsiteX0" fmla="*/ 4489745 w 4489745"/>
              <a:gd name="connsiteY0" fmla="*/ 31657206 h 31675064"/>
              <a:gd name="connsiteX1" fmla="*/ 0 w 4489745"/>
              <a:gd name="connsiteY1" fmla="*/ 3365554 h 31675064"/>
              <a:gd name="connsiteX0" fmla="*/ 4489745 w 4489745"/>
              <a:gd name="connsiteY0" fmla="*/ 28291652 h 43964067"/>
              <a:gd name="connsiteX1" fmla="*/ 0 w 4489745"/>
              <a:gd name="connsiteY1" fmla="*/ 0 h 43964067"/>
              <a:gd name="connsiteX0" fmla="*/ 4577773 w 4577773"/>
              <a:gd name="connsiteY0" fmla="*/ 20315967 h 40866273"/>
              <a:gd name="connsiteX1" fmla="*/ 0 w 4577773"/>
              <a:gd name="connsiteY1" fmla="*/ 0 h 40866273"/>
              <a:gd name="connsiteX0" fmla="*/ 4577773 w 4577773"/>
              <a:gd name="connsiteY0" fmla="*/ 26987695 h 27005802"/>
              <a:gd name="connsiteX1" fmla="*/ 0 w 4577773"/>
              <a:gd name="connsiteY1" fmla="*/ 6671728 h 27005802"/>
              <a:gd name="connsiteX0" fmla="*/ 4592445 w 4592445"/>
              <a:gd name="connsiteY0" fmla="*/ 33004403 h 33020166"/>
              <a:gd name="connsiteX1" fmla="*/ 0 w 4592445"/>
              <a:gd name="connsiteY1" fmla="*/ 6006119 h 33020166"/>
              <a:gd name="connsiteX0" fmla="*/ 4592445 w 4592445"/>
              <a:gd name="connsiteY0" fmla="*/ 34493376 h 34493376"/>
              <a:gd name="connsiteX1" fmla="*/ 0 w 4592445"/>
              <a:gd name="connsiteY1" fmla="*/ 7495092 h 34493376"/>
              <a:gd name="connsiteX0" fmla="*/ 4592445 w 4592445"/>
              <a:gd name="connsiteY0" fmla="*/ 31539816 h 31539816"/>
              <a:gd name="connsiteX1" fmla="*/ 0 w 4592445"/>
              <a:gd name="connsiteY1" fmla="*/ 7990469 h 31539816"/>
              <a:gd name="connsiteX0" fmla="*/ 4592445 w 4592445"/>
              <a:gd name="connsiteY0" fmla="*/ 35761827 h 35761827"/>
              <a:gd name="connsiteX1" fmla="*/ 0 w 4592445"/>
              <a:gd name="connsiteY1" fmla="*/ 12212480 h 35761827"/>
              <a:gd name="connsiteX0" fmla="*/ 4562145 w 4562144"/>
              <a:gd name="connsiteY0" fmla="*/ 35597435 h 35597427"/>
              <a:gd name="connsiteX1" fmla="*/ 0 w 4562144"/>
              <a:gd name="connsiteY1" fmla="*/ 12247534 h 35597427"/>
              <a:gd name="connsiteX0" fmla="*/ 4562145 w 4562144"/>
              <a:gd name="connsiteY0" fmla="*/ 27138661 h 27138653"/>
              <a:gd name="connsiteX1" fmla="*/ 0 w 4562144"/>
              <a:gd name="connsiteY1" fmla="*/ 3788760 h 27138653"/>
              <a:gd name="connsiteX0" fmla="*/ 4562145 w 4562144"/>
              <a:gd name="connsiteY0" fmla="*/ 23349896 h 23349888"/>
              <a:gd name="connsiteX1" fmla="*/ 0 w 4562144"/>
              <a:gd name="connsiteY1" fmla="*/ -5 h 23349888"/>
              <a:gd name="connsiteX0" fmla="*/ 4562145 w 4576381"/>
              <a:gd name="connsiteY0" fmla="*/ 23349896 h 23349888"/>
              <a:gd name="connsiteX1" fmla="*/ 0 w 4576381"/>
              <a:gd name="connsiteY1" fmla="*/ -5 h 23349888"/>
              <a:gd name="connsiteX0" fmla="*/ 5844765 w 5853889"/>
              <a:gd name="connsiteY0" fmla="*/ 15813109 h 15813101"/>
              <a:gd name="connsiteX1" fmla="*/ 1 w 5853889"/>
              <a:gd name="connsiteY1" fmla="*/ 1087990 h 15813101"/>
              <a:gd name="connsiteX0" fmla="*/ 5844765 w 5856001"/>
              <a:gd name="connsiteY0" fmla="*/ 23319487 h 23319479"/>
              <a:gd name="connsiteX1" fmla="*/ 1 w 5856001"/>
              <a:gd name="connsiteY1" fmla="*/ 8594368 h 23319479"/>
              <a:gd name="connsiteX0" fmla="*/ 5844765 w 5873034"/>
              <a:gd name="connsiteY0" fmla="*/ 20813808 h 20813800"/>
              <a:gd name="connsiteX1" fmla="*/ 1 w 5873034"/>
              <a:gd name="connsiteY1" fmla="*/ 6088689 h 20813800"/>
              <a:gd name="connsiteX0" fmla="*/ 5844765 w 5844766"/>
              <a:gd name="connsiteY0" fmla="*/ 17582390 h 17582382"/>
              <a:gd name="connsiteX1" fmla="*/ 1 w 5844766"/>
              <a:gd name="connsiteY1" fmla="*/ 2857271 h 17582382"/>
              <a:gd name="connsiteX0" fmla="*/ 9534342 w 9534341"/>
              <a:gd name="connsiteY0" fmla="*/ 53267 h 61462700"/>
              <a:gd name="connsiteX1" fmla="*/ 1 w 9534341"/>
              <a:gd name="connsiteY1" fmla="*/ 61462702 h 61462700"/>
              <a:gd name="connsiteX0" fmla="*/ 1474536 w 2735304"/>
              <a:gd name="connsiteY0" fmla="*/ 5209588 h 5353706"/>
              <a:gd name="connsiteX1" fmla="*/ -1 w 2735304"/>
              <a:gd name="connsiteY1" fmla="*/ 5353697 h 5353706"/>
              <a:gd name="connsiteX0" fmla="*/ 1474536 w 1474535"/>
              <a:gd name="connsiteY0" fmla="*/ 7935955 h 8080073"/>
              <a:gd name="connsiteX1" fmla="*/ -1 w 1474535"/>
              <a:gd name="connsiteY1" fmla="*/ 8080064 h 8080073"/>
              <a:gd name="connsiteX0" fmla="*/ 6562 w 955066"/>
              <a:gd name="connsiteY0" fmla="*/ 8547114 h 8547113"/>
              <a:gd name="connsiteX1" fmla="*/ 415707 w 955066"/>
              <a:gd name="connsiteY1" fmla="*/ 7841843 h 8547113"/>
              <a:gd name="connsiteX0" fmla="*/ 49639 w 458783"/>
              <a:gd name="connsiteY0" fmla="*/ 8892071 h 8892070"/>
              <a:gd name="connsiteX1" fmla="*/ 458784 w 458783"/>
              <a:gd name="connsiteY1" fmla="*/ 8186800 h 8892070"/>
              <a:gd name="connsiteX0" fmla="*/ 29212 w 651410"/>
              <a:gd name="connsiteY0" fmla="*/ 6203387 h 9394811"/>
              <a:gd name="connsiteX1" fmla="*/ 651411 w 651410"/>
              <a:gd name="connsiteY1" fmla="*/ 9394809 h 9394811"/>
              <a:gd name="connsiteX0" fmla="*/ 22288 w 644486"/>
              <a:gd name="connsiteY0" fmla="*/ 819595 h 4011019"/>
              <a:gd name="connsiteX1" fmla="*/ 644487 w 644486"/>
              <a:gd name="connsiteY1" fmla="*/ 4011017 h 4011019"/>
              <a:gd name="connsiteX0" fmla="*/ 21594 w 663865"/>
              <a:gd name="connsiteY0" fmla="*/ 248012 h 11849038"/>
              <a:gd name="connsiteX1" fmla="*/ 663866 w 663865"/>
              <a:gd name="connsiteY1" fmla="*/ 11849033 h 11849038"/>
              <a:gd name="connsiteX0" fmla="*/ 35217 w 424305"/>
              <a:gd name="connsiteY0" fmla="*/ 474777 h 6431433"/>
              <a:gd name="connsiteX1" fmla="*/ 424306 w 424305"/>
              <a:gd name="connsiteY1" fmla="*/ 6431428 h 6431433"/>
              <a:gd name="connsiteX0" fmla="*/ 20895 w 684811"/>
              <a:gd name="connsiteY0" fmla="*/ 690944 h 4622824"/>
              <a:gd name="connsiteX1" fmla="*/ 684812 w 684811"/>
              <a:gd name="connsiteY1" fmla="*/ 4622829 h 4622824"/>
              <a:gd name="connsiteX0" fmla="*/ 25054 w 688970"/>
              <a:gd name="connsiteY0" fmla="*/ 537608 h 4469488"/>
              <a:gd name="connsiteX1" fmla="*/ 688971 w 688970"/>
              <a:gd name="connsiteY1" fmla="*/ 4469493 h 4469488"/>
              <a:gd name="connsiteX0" fmla="*/ 21328 w 783651"/>
              <a:gd name="connsiteY0" fmla="*/ 451028 h 5439219"/>
              <a:gd name="connsiteX1" fmla="*/ 783652 w 783651"/>
              <a:gd name="connsiteY1" fmla="*/ 5439224 h 5439219"/>
              <a:gd name="connsiteX0" fmla="*/ 7497 w 1965361"/>
              <a:gd name="connsiteY0" fmla="*/ 448992 h 5466947"/>
              <a:gd name="connsiteX1" fmla="*/ 1965362 w 1965361"/>
              <a:gd name="connsiteY1" fmla="*/ 5466945 h 5466947"/>
              <a:gd name="connsiteX0" fmla="*/ 558485 w 2516349"/>
              <a:gd name="connsiteY0" fmla="*/ 1 h 5017956"/>
              <a:gd name="connsiteX1" fmla="*/ 2516350 w 2516349"/>
              <a:gd name="connsiteY1" fmla="*/ 5017954 h 5017956"/>
              <a:gd name="connsiteX0" fmla="*/ 764366 w 1402486"/>
              <a:gd name="connsiteY0" fmla="*/ 2 h 5376229"/>
              <a:gd name="connsiteX1" fmla="*/ 1402487 w 1402486"/>
              <a:gd name="connsiteY1" fmla="*/ 5376227 h 5376229"/>
              <a:gd name="connsiteX0" fmla="*/ 783093 w 1334709"/>
              <a:gd name="connsiteY0" fmla="*/ 2 h 5467190"/>
              <a:gd name="connsiteX1" fmla="*/ 1334710 w 1334709"/>
              <a:gd name="connsiteY1" fmla="*/ 5467188 h 5467190"/>
              <a:gd name="connsiteX0" fmla="*/ 1425912 w 1977528"/>
              <a:gd name="connsiteY0" fmla="*/ 2 h 5467190"/>
              <a:gd name="connsiteX1" fmla="*/ 1977529 w 1977528"/>
              <a:gd name="connsiteY1" fmla="*/ 5467188 h 5467190"/>
              <a:gd name="connsiteX0" fmla="*/ 989661 w 2694677"/>
              <a:gd name="connsiteY0" fmla="*/ 2 h 5090820"/>
              <a:gd name="connsiteX1" fmla="*/ 2694680 w 2694677"/>
              <a:gd name="connsiteY1" fmla="*/ 5090822 h 5090820"/>
              <a:gd name="connsiteX0" fmla="*/ 6288359 w 6288357"/>
              <a:gd name="connsiteY0" fmla="*/ -1 h 1746032"/>
              <a:gd name="connsiteX1" fmla="*/ 628684 w 6288357"/>
              <a:gd name="connsiteY1" fmla="*/ 1746034 h 1746032"/>
              <a:gd name="connsiteX0" fmla="*/ 377997 w 6812032"/>
              <a:gd name="connsiteY0" fmla="*/ 1122665 h 1380624"/>
              <a:gd name="connsiteX1" fmla="*/ 6812036 w 6812032"/>
              <a:gd name="connsiteY1" fmla="*/ 403961 h 1380624"/>
              <a:gd name="connsiteX0" fmla="*/ 242384 w 6836306"/>
              <a:gd name="connsiteY0" fmla="*/ 718702 h 1262286"/>
              <a:gd name="connsiteX1" fmla="*/ 6676423 w 6836306"/>
              <a:gd name="connsiteY1" fmla="*/ -2 h 1262286"/>
              <a:gd name="connsiteX0" fmla="*/ 181530 w 10434347"/>
              <a:gd name="connsiteY0" fmla="*/ 1520595 h 1915158"/>
              <a:gd name="connsiteX1" fmla="*/ 10315319 w 10434347"/>
              <a:gd name="connsiteY1" fmla="*/ 0 h 1915158"/>
              <a:gd name="connsiteX0" fmla="*/ 280807 w 10414596"/>
              <a:gd name="connsiteY0" fmla="*/ 1520595 h 2030128"/>
              <a:gd name="connsiteX1" fmla="*/ 10414596 w 10414596"/>
              <a:gd name="connsiteY1" fmla="*/ 0 h 2030128"/>
              <a:gd name="connsiteX0" fmla="*/ 295629 w 9941441"/>
              <a:gd name="connsiteY0" fmla="*/ 1071787 h 1692455"/>
              <a:gd name="connsiteX1" fmla="*/ 9941440 w 9941441"/>
              <a:gd name="connsiteY1" fmla="*/ -3 h 1692455"/>
              <a:gd name="connsiteX0" fmla="*/ 1 w 9645813"/>
              <a:gd name="connsiteY0" fmla="*/ 1071787 h 2190693"/>
              <a:gd name="connsiteX1" fmla="*/ 9645812 w 9645813"/>
              <a:gd name="connsiteY1" fmla="*/ -3 h 2190693"/>
              <a:gd name="connsiteX0" fmla="*/ -3 w 9748593"/>
              <a:gd name="connsiteY0" fmla="*/ 1930608 h 2849577"/>
              <a:gd name="connsiteX1" fmla="*/ 9748592 w 9748593"/>
              <a:gd name="connsiteY1" fmla="*/ -3 h 2849577"/>
              <a:gd name="connsiteX0" fmla="*/ -3 w 8972248"/>
              <a:gd name="connsiteY0" fmla="*/ 2015111 h 2917869"/>
              <a:gd name="connsiteX1" fmla="*/ 8972254 w 8972248"/>
              <a:gd name="connsiteY1" fmla="*/ 2 h 2917869"/>
              <a:gd name="connsiteX0" fmla="*/ -3 w 8972260"/>
              <a:gd name="connsiteY0" fmla="*/ 2015111 h 2895450"/>
              <a:gd name="connsiteX1" fmla="*/ 8972254 w 8972260"/>
              <a:gd name="connsiteY1" fmla="*/ 2 h 2895450"/>
              <a:gd name="connsiteX0" fmla="*/ -3 w 7696851"/>
              <a:gd name="connsiteY0" fmla="*/ 2153947 h 3009825"/>
              <a:gd name="connsiteX1" fmla="*/ 7696853 w 7696851"/>
              <a:gd name="connsiteY1" fmla="*/ -1 h 3009825"/>
              <a:gd name="connsiteX0" fmla="*/ 4 w 7489088"/>
              <a:gd name="connsiteY0" fmla="*/ 2042721 h 2918093"/>
              <a:gd name="connsiteX1" fmla="*/ 7489090 w 7489088"/>
              <a:gd name="connsiteY1" fmla="*/ -1 h 2918093"/>
              <a:gd name="connsiteX0" fmla="*/ 4 w 6351159"/>
              <a:gd name="connsiteY0" fmla="*/ 2441828 h 3250836"/>
              <a:gd name="connsiteX1" fmla="*/ 6351159 w 6351159"/>
              <a:gd name="connsiteY1" fmla="*/ -1 h 3250836"/>
              <a:gd name="connsiteX0" fmla="*/ 4 w 6351159"/>
              <a:gd name="connsiteY0" fmla="*/ 2441828 h 2690677"/>
              <a:gd name="connsiteX1" fmla="*/ 6351159 w 6351159"/>
              <a:gd name="connsiteY1" fmla="*/ -1 h 2690677"/>
              <a:gd name="connsiteX0" fmla="*/ 4 w 6351159"/>
              <a:gd name="connsiteY0" fmla="*/ 2441828 h 2707530"/>
              <a:gd name="connsiteX1" fmla="*/ 6351159 w 6351159"/>
              <a:gd name="connsiteY1" fmla="*/ -1 h 2707530"/>
              <a:gd name="connsiteX0" fmla="*/ 4 w 6351159"/>
              <a:gd name="connsiteY0" fmla="*/ 2441828 h 2635971"/>
              <a:gd name="connsiteX1" fmla="*/ 6351159 w 6351159"/>
              <a:gd name="connsiteY1" fmla="*/ -1 h 2635971"/>
              <a:gd name="connsiteX0" fmla="*/ 4 w 9684074"/>
              <a:gd name="connsiteY0" fmla="*/ 4339288 h 4443234"/>
              <a:gd name="connsiteX1" fmla="*/ 9684071 w 9684074"/>
              <a:gd name="connsiteY1" fmla="*/ -1 h 4443234"/>
              <a:gd name="connsiteX0" fmla="*/ 0 w 9194786"/>
              <a:gd name="connsiteY0" fmla="*/ 4591123 h 4688924"/>
              <a:gd name="connsiteX1" fmla="*/ 9194783 w 9194786"/>
              <a:gd name="connsiteY1" fmla="*/ -1 h 4688924"/>
              <a:gd name="connsiteX0" fmla="*/ 0 w 9194786"/>
              <a:gd name="connsiteY0" fmla="*/ 4591123 h 4591125"/>
              <a:gd name="connsiteX1" fmla="*/ 9194783 w 9194786"/>
              <a:gd name="connsiteY1" fmla="*/ -1 h 4591125"/>
              <a:gd name="connsiteX0" fmla="*/ 0 w 9194786"/>
              <a:gd name="connsiteY0" fmla="*/ 4591123 h 4591125"/>
              <a:gd name="connsiteX1" fmla="*/ 9194783 w 9194786"/>
              <a:gd name="connsiteY1" fmla="*/ -1 h 4591125"/>
              <a:gd name="connsiteX0" fmla="*/ 2685164 w 3269417"/>
              <a:gd name="connsiteY0" fmla="*/ 5512744 h 5512742"/>
              <a:gd name="connsiteX1" fmla="*/ 1001768 w 3269417"/>
              <a:gd name="connsiteY1" fmla="*/ -1 h 5512742"/>
              <a:gd name="connsiteX0" fmla="*/ -3 w 3593146"/>
              <a:gd name="connsiteY0" fmla="*/ 6572589 h 6572587"/>
              <a:gd name="connsiteX1" fmla="*/ 3593145 w 3593146"/>
              <a:gd name="connsiteY1" fmla="*/ 0 h 6572587"/>
              <a:gd name="connsiteX0" fmla="*/ -3 w 3876167"/>
              <a:gd name="connsiteY0" fmla="*/ 6572589 h 6572587"/>
              <a:gd name="connsiteX1" fmla="*/ 3593145 w 3876167"/>
              <a:gd name="connsiteY1" fmla="*/ 0 h 6572587"/>
              <a:gd name="connsiteX0" fmla="*/ 0 w 3980779"/>
              <a:gd name="connsiteY0" fmla="*/ 6935963 h 6935966"/>
              <a:gd name="connsiteX1" fmla="*/ 3708299 w 3980779"/>
              <a:gd name="connsiteY1" fmla="*/ 0 h 6935966"/>
              <a:gd name="connsiteX0" fmla="*/ 0 w 3753961"/>
              <a:gd name="connsiteY0" fmla="*/ 6935963 h 6935966"/>
              <a:gd name="connsiteX1" fmla="*/ 3708299 w 3753961"/>
              <a:gd name="connsiteY1" fmla="*/ 0 h 6935966"/>
              <a:gd name="connsiteX0" fmla="*/ -2 w 4257792"/>
              <a:gd name="connsiteY0" fmla="*/ 7882584 h 7882586"/>
              <a:gd name="connsiteX1" fmla="*/ 4223090 w 4257792"/>
              <a:gd name="connsiteY1" fmla="*/ 0 h 7882586"/>
              <a:gd name="connsiteX0" fmla="*/ 3049254 w 7277543"/>
              <a:gd name="connsiteY0" fmla="*/ 7882584 h 7981528"/>
              <a:gd name="connsiteX1" fmla="*/ 7272346 w 7277543"/>
              <a:gd name="connsiteY1" fmla="*/ 0 h 7981528"/>
              <a:gd name="connsiteX0" fmla="*/ 3998916 w 8222009"/>
              <a:gd name="connsiteY0" fmla="*/ 7882584 h 7979702"/>
              <a:gd name="connsiteX1" fmla="*/ 8222008 w 8222009"/>
              <a:gd name="connsiteY1" fmla="*/ 0 h 7979702"/>
              <a:gd name="connsiteX0" fmla="*/ 4546865 w 6801129"/>
              <a:gd name="connsiteY0" fmla="*/ 7092634 h 7200755"/>
              <a:gd name="connsiteX1" fmla="*/ 6801134 w 6801129"/>
              <a:gd name="connsiteY1" fmla="*/ 0 h 720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01129" h="7200755">
                <a:moveTo>
                  <a:pt x="4546865" y="7092634"/>
                </a:moveTo>
                <a:cubicBezTo>
                  <a:pt x="-4347398" y="8091371"/>
                  <a:pt x="1676909" y="1891472"/>
                  <a:pt x="6801134" y="0"/>
                </a:cubicBezTo>
              </a:path>
            </a:pathLst>
          </a:custGeom>
          <a:ln w="28575">
            <a:solidFill>
              <a:srgbClr val="2A02BE"/>
            </a:solidFill>
            <a:prstDash val="sysDot"/>
            <a:tailEnd type="triangl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160" name="Straight Arrow Connector 20"/>
          <p:cNvCxnSpPr/>
          <p:nvPr/>
        </p:nvCxnSpPr>
        <p:spPr>
          <a:xfrm flipH="1">
            <a:off x="10007059" y="2676015"/>
            <a:ext cx="340791" cy="0"/>
          </a:xfrm>
          <a:prstGeom prst="straightConnector1">
            <a:avLst/>
          </a:prstGeom>
          <a:ln w="57150" cmpd="dbl">
            <a:solidFill>
              <a:schemeClr val="tx1"/>
            </a:solidFill>
            <a:headEnd type="triangle" w="sm" len="sm"/>
            <a:tailEnd type="non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Conector 270"/>
          <p:cNvSpPr>
            <a:spLocks noChangeAspect="1"/>
          </p:cNvSpPr>
          <p:nvPr/>
        </p:nvSpPr>
        <p:spPr>
          <a:xfrm>
            <a:off x="2485133" y="5328724"/>
            <a:ext cx="72000" cy="72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985"/>
          </a:p>
        </p:txBody>
      </p:sp>
      <p:grpSp>
        <p:nvGrpSpPr>
          <p:cNvPr id="216" name="Grupo 215"/>
          <p:cNvGrpSpPr>
            <a:grpSpLocks noChangeAspect="1"/>
          </p:cNvGrpSpPr>
          <p:nvPr/>
        </p:nvGrpSpPr>
        <p:grpSpPr>
          <a:xfrm rot="20817585">
            <a:off x="9655312" y="6328368"/>
            <a:ext cx="331640" cy="252000"/>
            <a:chOff x="4397320" y="2123606"/>
            <a:chExt cx="493474" cy="355017"/>
          </a:xfrm>
          <a:solidFill>
            <a:srgbClr val="0000CC"/>
          </a:solidFill>
          <a:scene3d>
            <a:camera prst="perspectiveRelaxed"/>
            <a:lightRig rig="chilly" dir="t"/>
          </a:scene3d>
        </p:grpSpPr>
        <p:sp>
          <p:nvSpPr>
            <p:cNvPr id="217" name="Forma libre 216"/>
            <p:cNvSpPr/>
            <p:nvPr/>
          </p:nvSpPr>
          <p:spPr>
            <a:xfrm>
              <a:off x="4397320" y="2123606"/>
              <a:ext cx="355017" cy="355017"/>
            </a:xfrm>
            <a:custGeom>
              <a:avLst/>
              <a:gdLst>
                <a:gd name="connsiteX0" fmla="*/ 0 w 355017"/>
                <a:gd name="connsiteY0" fmla="*/ 177509 h 355017"/>
                <a:gd name="connsiteX1" fmla="*/ 177509 w 355017"/>
                <a:gd name="connsiteY1" fmla="*/ 0 h 355017"/>
                <a:gd name="connsiteX2" fmla="*/ 355018 w 355017"/>
                <a:gd name="connsiteY2" fmla="*/ 177509 h 355017"/>
                <a:gd name="connsiteX3" fmla="*/ 177509 w 355017"/>
                <a:gd name="connsiteY3" fmla="*/ 355018 h 355017"/>
                <a:gd name="connsiteX4" fmla="*/ 0 w 355017"/>
                <a:gd name="connsiteY4" fmla="*/ 177509 h 35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017" h="355017">
                  <a:moveTo>
                    <a:pt x="0" y="177509"/>
                  </a:moveTo>
                  <a:cubicBezTo>
                    <a:pt x="0" y="79473"/>
                    <a:pt x="79473" y="0"/>
                    <a:pt x="177509" y="0"/>
                  </a:cubicBezTo>
                  <a:cubicBezTo>
                    <a:pt x="275545" y="0"/>
                    <a:pt x="355018" y="79473"/>
                    <a:pt x="355018" y="177509"/>
                  </a:cubicBezTo>
                  <a:cubicBezTo>
                    <a:pt x="355018" y="275545"/>
                    <a:pt x="275545" y="355018"/>
                    <a:pt x="177509" y="355018"/>
                  </a:cubicBezTo>
                  <a:cubicBezTo>
                    <a:pt x="79473" y="355018"/>
                    <a:pt x="0" y="275545"/>
                    <a:pt x="0" y="177509"/>
                  </a:cubicBezTo>
                  <a:close/>
                </a:path>
              </a:pathLst>
            </a:custGeom>
            <a:grpFill/>
            <a:sp3d prstMaterial="softEdge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611" tIns="59611" rIns="59611" bIns="59611" numCol="1" spcCol="1270" anchor="ctr" anchorCtr="0">
              <a:noAutofit/>
              <a:flatTx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600" kern="1200"/>
            </a:p>
          </p:txBody>
        </p:sp>
        <p:sp>
          <p:nvSpPr>
            <p:cNvPr id="218" name="Triángulo isósceles 217"/>
            <p:cNvSpPr/>
            <p:nvPr/>
          </p:nvSpPr>
          <p:spPr>
            <a:xfrm rot="5400000">
              <a:off x="4781627" y="2254075"/>
              <a:ext cx="124256" cy="94079"/>
            </a:xfrm>
            <a:prstGeom prst="triangle">
              <a:avLst/>
            </a:prstGeom>
            <a:grpFill/>
            <a:sp3d prstMaterial="softEdge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19" name="Rectángulo 218"/>
          <p:cNvSpPr/>
          <p:nvPr/>
        </p:nvSpPr>
        <p:spPr>
          <a:xfrm rot="21416088">
            <a:off x="9665783" y="6368988"/>
            <a:ext cx="21512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700" b="1" smtClean="0">
                <a:solidFill>
                  <a:schemeClr val="bg1"/>
                </a:solidFill>
                <a:latin typeface="Quicksand" panose="02000503000000000000" pitchFamily="2" charset="0"/>
                <a:cs typeface="Kanit Medium" panose="00000600000000000000" pitchFamily="2" charset="-34"/>
              </a:rPr>
              <a:t>1</a:t>
            </a:r>
            <a:endParaRPr lang="ca-ES" sz="700" b="1">
              <a:solidFill>
                <a:schemeClr val="bg1"/>
              </a:solidFill>
              <a:latin typeface="Quicksand" panose="02000503000000000000" pitchFamily="2" charset="0"/>
              <a:cs typeface="Kanit Medium" panose="00000600000000000000" pitchFamily="2" charset="-34"/>
            </a:endParaRPr>
          </a:p>
        </p:txBody>
      </p:sp>
      <p:grpSp>
        <p:nvGrpSpPr>
          <p:cNvPr id="221" name="Grupo 220"/>
          <p:cNvGrpSpPr>
            <a:grpSpLocks noChangeAspect="1"/>
          </p:cNvGrpSpPr>
          <p:nvPr/>
        </p:nvGrpSpPr>
        <p:grpSpPr>
          <a:xfrm rot="1813298">
            <a:off x="9723114" y="4580076"/>
            <a:ext cx="331640" cy="252000"/>
            <a:chOff x="4397320" y="2123606"/>
            <a:chExt cx="493474" cy="355017"/>
          </a:xfrm>
          <a:solidFill>
            <a:srgbClr val="FF0000"/>
          </a:solidFill>
          <a:scene3d>
            <a:camera prst="perspectiveRelaxed"/>
            <a:lightRig rig="chilly" dir="t"/>
          </a:scene3d>
        </p:grpSpPr>
        <p:sp>
          <p:nvSpPr>
            <p:cNvPr id="222" name="Forma libre 221"/>
            <p:cNvSpPr/>
            <p:nvPr/>
          </p:nvSpPr>
          <p:spPr>
            <a:xfrm>
              <a:off x="4397320" y="2123606"/>
              <a:ext cx="355017" cy="355017"/>
            </a:xfrm>
            <a:custGeom>
              <a:avLst/>
              <a:gdLst>
                <a:gd name="connsiteX0" fmla="*/ 0 w 355017"/>
                <a:gd name="connsiteY0" fmla="*/ 177509 h 355017"/>
                <a:gd name="connsiteX1" fmla="*/ 177509 w 355017"/>
                <a:gd name="connsiteY1" fmla="*/ 0 h 355017"/>
                <a:gd name="connsiteX2" fmla="*/ 355018 w 355017"/>
                <a:gd name="connsiteY2" fmla="*/ 177509 h 355017"/>
                <a:gd name="connsiteX3" fmla="*/ 177509 w 355017"/>
                <a:gd name="connsiteY3" fmla="*/ 355018 h 355017"/>
                <a:gd name="connsiteX4" fmla="*/ 0 w 355017"/>
                <a:gd name="connsiteY4" fmla="*/ 177509 h 35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017" h="355017">
                  <a:moveTo>
                    <a:pt x="0" y="177509"/>
                  </a:moveTo>
                  <a:cubicBezTo>
                    <a:pt x="0" y="79473"/>
                    <a:pt x="79473" y="0"/>
                    <a:pt x="177509" y="0"/>
                  </a:cubicBezTo>
                  <a:cubicBezTo>
                    <a:pt x="275545" y="0"/>
                    <a:pt x="355018" y="79473"/>
                    <a:pt x="355018" y="177509"/>
                  </a:cubicBezTo>
                  <a:cubicBezTo>
                    <a:pt x="355018" y="275545"/>
                    <a:pt x="275545" y="355018"/>
                    <a:pt x="177509" y="355018"/>
                  </a:cubicBezTo>
                  <a:cubicBezTo>
                    <a:pt x="79473" y="355018"/>
                    <a:pt x="0" y="275545"/>
                    <a:pt x="0" y="177509"/>
                  </a:cubicBezTo>
                  <a:close/>
                </a:path>
              </a:pathLst>
            </a:custGeom>
            <a:grpFill/>
            <a:sp3d prstMaterial="softEdge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611" tIns="59611" rIns="59611" bIns="59611" numCol="1" spcCol="1270" anchor="ctr" anchorCtr="0">
              <a:noAutofit/>
              <a:flatTx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600" kern="1200"/>
            </a:p>
          </p:txBody>
        </p:sp>
        <p:sp>
          <p:nvSpPr>
            <p:cNvPr id="223" name="Triángulo isósceles 222"/>
            <p:cNvSpPr/>
            <p:nvPr/>
          </p:nvSpPr>
          <p:spPr>
            <a:xfrm rot="5400000">
              <a:off x="4781627" y="2254075"/>
              <a:ext cx="124256" cy="94079"/>
            </a:xfrm>
            <a:prstGeom prst="triangle">
              <a:avLst/>
            </a:prstGeom>
            <a:grpFill/>
            <a:sp3d prstMaterial="softEdge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0" name="Rectángulo 9"/>
          <p:cNvSpPr/>
          <p:nvPr/>
        </p:nvSpPr>
        <p:spPr>
          <a:xfrm>
            <a:off x="9739568" y="4566718"/>
            <a:ext cx="21832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800" b="1">
                <a:solidFill>
                  <a:schemeClr val="bg1"/>
                </a:solidFill>
                <a:latin typeface="Quicksand" panose="02000503000000000000" pitchFamily="2" charset="0"/>
                <a:cs typeface="Kanit Medium" panose="00000600000000000000" pitchFamily="2" charset="-34"/>
              </a:rPr>
              <a:t>1</a:t>
            </a:r>
          </a:p>
        </p:txBody>
      </p:sp>
      <p:sp>
        <p:nvSpPr>
          <p:cNvPr id="224" name="Conector 270"/>
          <p:cNvSpPr>
            <a:spLocks noChangeAspect="1"/>
          </p:cNvSpPr>
          <p:nvPr/>
        </p:nvSpPr>
        <p:spPr>
          <a:xfrm>
            <a:off x="7567061" y="1175618"/>
            <a:ext cx="72000" cy="72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985"/>
          </a:p>
        </p:txBody>
      </p:sp>
      <p:sp>
        <p:nvSpPr>
          <p:cNvPr id="225" name="Conector 270"/>
          <p:cNvSpPr>
            <a:spLocks noChangeAspect="1"/>
          </p:cNvSpPr>
          <p:nvPr/>
        </p:nvSpPr>
        <p:spPr>
          <a:xfrm>
            <a:off x="7179376" y="1070563"/>
            <a:ext cx="72000" cy="72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985"/>
          </a:p>
        </p:txBody>
      </p:sp>
      <p:grpSp>
        <p:nvGrpSpPr>
          <p:cNvPr id="227" name="Grupo 226"/>
          <p:cNvGrpSpPr>
            <a:grpSpLocks noChangeAspect="1"/>
          </p:cNvGrpSpPr>
          <p:nvPr/>
        </p:nvGrpSpPr>
        <p:grpSpPr>
          <a:xfrm rot="10096828">
            <a:off x="11310984" y="5414299"/>
            <a:ext cx="331640" cy="252000"/>
            <a:chOff x="4397320" y="2123606"/>
            <a:chExt cx="493474" cy="355017"/>
          </a:xfrm>
          <a:solidFill>
            <a:srgbClr val="FF0000"/>
          </a:solidFill>
          <a:scene3d>
            <a:camera prst="perspectiveRelaxed"/>
            <a:lightRig rig="chilly" dir="t"/>
          </a:scene3d>
        </p:grpSpPr>
        <p:sp>
          <p:nvSpPr>
            <p:cNvPr id="228" name="Forma libre 227"/>
            <p:cNvSpPr/>
            <p:nvPr/>
          </p:nvSpPr>
          <p:spPr>
            <a:xfrm>
              <a:off x="4397320" y="2123606"/>
              <a:ext cx="355017" cy="355017"/>
            </a:xfrm>
            <a:custGeom>
              <a:avLst/>
              <a:gdLst>
                <a:gd name="connsiteX0" fmla="*/ 0 w 355017"/>
                <a:gd name="connsiteY0" fmla="*/ 177509 h 355017"/>
                <a:gd name="connsiteX1" fmla="*/ 177509 w 355017"/>
                <a:gd name="connsiteY1" fmla="*/ 0 h 355017"/>
                <a:gd name="connsiteX2" fmla="*/ 355018 w 355017"/>
                <a:gd name="connsiteY2" fmla="*/ 177509 h 355017"/>
                <a:gd name="connsiteX3" fmla="*/ 177509 w 355017"/>
                <a:gd name="connsiteY3" fmla="*/ 355018 h 355017"/>
                <a:gd name="connsiteX4" fmla="*/ 0 w 355017"/>
                <a:gd name="connsiteY4" fmla="*/ 177509 h 35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017" h="355017">
                  <a:moveTo>
                    <a:pt x="0" y="177509"/>
                  </a:moveTo>
                  <a:cubicBezTo>
                    <a:pt x="0" y="79473"/>
                    <a:pt x="79473" y="0"/>
                    <a:pt x="177509" y="0"/>
                  </a:cubicBezTo>
                  <a:cubicBezTo>
                    <a:pt x="275545" y="0"/>
                    <a:pt x="355018" y="79473"/>
                    <a:pt x="355018" y="177509"/>
                  </a:cubicBezTo>
                  <a:cubicBezTo>
                    <a:pt x="355018" y="275545"/>
                    <a:pt x="275545" y="355018"/>
                    <a:pt x="177509" y="355018"/>
                  </a:cubicBezTo>
                  <a:cubicBezTo>
                    <a:pt x="79473" y="355018"/>
                    <a:pt x="0" y="275545"/>
                    <a:pt x="0" y="177509"/>
                  </a:cubicBezTo>
                  <a:close/>
                </a:path>
              </a:pathLst>
            </a:custGeom>
            <a:grpFill/>
            <a:sp3d prstMaterial="softEdge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611" tIns="59611" rIns="59611" bIns="59611" numCol="1" spcCol="1270" anchor="ctr" anchorCtr="0">
              <a:noAutofit/>
              <a:flatTx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600" kern="1200"/>
            </a:p>
          </p:txBody>
        </p:sp>
        <p:sp>
          <p:nvSpPr>
            <p:cNvPr id="229" name="Triángulo isósceles 228"/>
            <p:cNvSpPr/>
            <p:nvPr/>
          </p:nvSpPr>
          <p:spPr>
            <a:xfrm rot="5400000">
              <a:off x="4781627" y="2254075"/>
              <a:ext cx="124256" cy="94079"/>
            </a:xfrm>
            <a:prstGeom prst="triangle">
              <a:avLst/>
            </a:prstGeom>
            <a:grpFill/>
            <a:sp3d prstMaterial="softEdge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30" name="Rectángulo 229"/>
          <p:cNvSpPr/>
          <p:nvPr/>
        </p:nvSpPr>
        <p:spPr>
          <a:xfrm>
            <a:off x="11387605" y="5401776"/>
            <a:ext cx="24558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800" b="1" smtClean="0">
                <a:solidFill>
                  <a:schemeClr val="bg1"/>
                </a:solidFill>
                <a:latin typeface="Quicksand" panose="02000503000000000000" pitchFamily="2" charset="0"/>
                <a:cs typeface="Kanit Medium" panose="00000600000000000000" pitchFamily="2" charset="-34"/>
              </a:rPr>
              <a:t>2</a:t>
            </a:r>
            <a:endParaRPr lang="ca-ES" sz="800" b="1">
              <a:solidFill>
                <a:schemeClr val="bg1"/>
              </a:solidFill>
              <a:latin typeface="Quicksand" panose="02000503000000000000" pitchFamily="2" charset="0"/>
              <a:cs typeface="Kanit Medium" panose="00000600000000000000" pitchFamily="2" charset="-34"/>
            </a:endParaRPr>
          </a:p>
        </p:txBody>
      </p:sp>
      <p:grpSp>
        <p:nvGrpSpPr>
          <p:cNvPr id="280" name="Grupo 279"/>
          <p:cNvGrpSpPr>
            <a:grpSpLocks noChangeAspect="1"/>
          </p:cNvGrpSpPr>
          <p:nvPr/>
        </p:nvGrpSpPr>
        <p:grpSpPr>
          <a:xfrm rot="1592255">
            <a:off x="7941772" y="5438391"/>
            <a:ext cx="331640" cy="252000"/>
            <a:chOff x="4397320" y="2123606"/>
            <a:chExt cx="493474" cy="355017"/>
          </a:xfrm>
          <a:solidFill>
            <a:srgbClr val="0000CC"/>
          </a:solidFill>
          <a:scene3d>
            <a:camera prst="perspectiveRelaxed"/>
            <a:lightRig rig="chilly" dir="t"/>
          </a:scene3d>
        </p:grpSpPr>
        <p:sp>
          <p:nvSpPr>
            <p:cNvPr id="281" name="Forma libre 280"/>
            <p:cNvSpPr/>
            <p:nvPr/>
          </p:nvSpPr>
          <p:spPr>
            <a:xfrm>
              <a:off x="4397320" y="2123606"/>
              <a:ext cx="355017" cy="355017"/>
            </a:xfrm>
            <a:custGeom>
              <a:avLst/>
              <a:gdLst>
                <a:gd name="connsiteX0" fmla="*/ 0 w 355017"/>
                <a:gd name="connsiteY0" fmla="*/ 177509 h 355017"/>
                <a:gd name="connsiteX1" fmla="*/ 177509 w 355017"/>
                <a:gd name="connsiteY1" fmla="*/ 0 h 355017"/>
                <a:gd name="connsiteX2" fmla="*/ 355018 w 355017"/>
                <a:gd name="connsiteY2" fmla="*/ 177509 h 355017"/>
                <a:gd name="connsiteX3" fmla="*/ 177509 w 355017"/>
                <a:gd name="connsiteY3" fmla="*/ 355018 h 355017"/>
                <a:gd name="connsiteX4" fmla="*/ 0 w 355017"/>
                <a:gd name="connsiteY4" fmla="*/ 177509 h 35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017" h="355017">
                  <a:moveTo>
                    <a:pt x="0" y="177509"/>
                  </a:moveTo>
                  <a:cubicBezTo>
                    <a:pt x="0" y="79473"/>
                    <a:pt x="79473" y="0"/>
                    <a:pt x="177509" y="0"/>
                  </a:cubicBezTo>
                  <a:cubicBezTo>
                    <a:pt x="275545" y="0"/>
                    <a:pt x="355018" y="79473"/>
                    <a:pt x="355018" y="177509"/>
                  </a:cubicBezTo>
                  <a:cubicBezTo>
                    <a:pt x="355018" y="275545"/>
                    <a:pt x="275545" y="355018"/>
                    <a:pt x="177509" y="355018"/>
                  </a:cubicBezTo>
                  <a:cubicBezTo>
                    <a:pt x="79473" y="355018"/>
                    <a:pt x="0" y="275545"/>
                    <a:pt x="0" y="177509"/>
                  </a:cubicBezTo>
                  <a:close/>
                </a:path>
              </a:pathLst>
            </a:custGeom>
            <a:grpFill/>
            <a:sp3d prstMaterial="softEdge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611" tIns="59611" rIns="59611" bIns="59611" numCol="1" spcCol="1270" anchor="ctr" anchorCtr="0">
              <a:noAutofit/>
              <a:flatTx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600" kern="1200"/>
            </a:p>
          </p:txBody>
        </p:sp>
        <p:sp>
          <p:nvSpPr>
            <p:cNvPr id="282" name="Triángulo isósceles 281"/>
            <p:cNvSpPr/>
            <p:nvPr/>
          </p:nvSpPr>
          <p:spPr>
            <a:xfrm rot="5400000">
              <a:off x="4781627" y="2254075"/>
              <a:ext cx="124256" cy="94079"/>
            </a:xfrm>
            <a:prstGeom prst="triangle">
              <a:avLst/>
            </a:prstGeom>
            <a:grpFill/>
            <a:sp3d prstMaterial="softEdge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83" name="Rectángulo 282"/>
          <p:cNvSpPr/>
          <p:nvPr/>
        </p:nvSpPr>
        <p:spPr>
          <a:xfrm rot="21416088">
            <a:off x="7933336" y="5432909"/>
            <a:ext cx="237566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700" b="1" smtClean="0">
                <a:solidFill>
                  <a:schemeClr val="bg1"/>
                </a:solidFill>
                <a:latin typeface="Quicksand" panose="02000503000000000000" pitchFamily="2" charset="0"/>
                <a:cs typeface="Kanit Medium" panose="00000600000000000000" pitchFamily="2" charset="-34"/>
              </a:rPr>
              <a:t>2</a:t>
            </a:r>
            <a:endParaRPr lang="ca-ES" sz="700" b="1">
              <a:solidFill>
                <a:schemeClr val="bg1"/>
              </a:solidFill>
              <a:latin typeface="Quicksand" panose="02000503000000000000" pitchFamily="2" charset="0"/>
              <a:cs typeface="Kanit Medium" panose="00000600000000000000" pitchFamily="2" charset="-34"/>
            </a:endParaRPr>
          </a:p>
        </p:txBody>
      </p:sp>
      <p:sp>
        <p:nvSpPr>
          <p:cNvPr id="284" name="Conector 270"/>
          <p:cNvSpPr>
            <a:spLocks noChangeAspect="1"/>
          </p:cNvSpPr>
          <p:nvPr/>
        </p:nvSpPr>
        <p:spPr>
          <a:xfrm>
            <a:off x="9830123" y="4790774"/>
            <a:ext cx="72000" cy="72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985"/>
          </a:p>
        </p:txBody>
      </p:sp>
      <p:cxnSp>
        <p:nvCxnSpPr>
          <p:cNvPr id="285" name="Straight Arrow Connector 19"/>
          <p:cNvCxnSpPr/>
          <p:nvPr/>
        </p:nvCxnSpPr>
        <p:spPr>
          <a:xfrm>
            <a:off x="9998836" y="4863323"/>
            <a:ext cx="1296693" cy="703759"/>
          </a:xfrm>
          <a:prstGeom prst="straightConnector1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lgDash"/>
            <a:headEnd type="none" w="sm" len="med"/>
            <a:tailEnd type="triangl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19"/>
          <p:cNvCxnSpPr/>
          <p:nvPr/>
        </p:nvCxnSpPr>
        <p:spPr>
          <a:xfrm flipH="1">
            <a:off x="10054415" y="5744867"/>
            <a:ext cx="1372196" cy="729315"/>
          </a:xfrm>
          <a:prstGeom prst="straightConnector1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lgDash"/>
            <a:headEnd type="none" w="sm" len="med"/>
            <a:tailEnd type="triangl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Freeform 37"/>
          <p:cNvSpPr/>
          <p:nvPr/>
        </p:nvSpPr>
        <p:spPr>
          <a:xfrm rot="19528151" flipV="1">
            <a:off x="9340003" y="4991866"/>
            <a:ext cx="761614" cy="1125138"/>
          </a:xfrm>
          <a:custGeom>
            <a:avLst/>
            <a:gdLst>
              <a:gd name="connsiteX0" fmla="*/ 0 w 4039737"/>
              <a:gd name="connsiteY0" fmla="*/ 747879 h 911652"/>
              <a:gd name="connsiteX1" fmla="*/ 2169994 w 4039737"/>
              <a:gd name="connsiteY1" fmla="*/ 133730 h 911652"/>
              <a:gd name="connsiteX2" fmla="*/ 3725838 w 4039737"/>
              <a:gd name="connsiteY2" fmla="*/ 65491 h 911652"/>
              <a:gd name="connsiteX3" fmla="*/ 4039737 w 4039737"/>
              <a:gd name="connsiteY3" fmla="*/ 911652 h 911652"/>
              <a:gd name="connsiteX0" fmla="*/ 0 w 3725838"/>
              <a:gd name="connsiteY0" fmla="*/ 747879 h 747879"/>
              <a:gd name="connsiteX1" fmla="*/ 2169994 w 3725838"/>
              <a:gd name="connsiteY1" fmla="*/ 133730 h 747879"/>
              <a:gd name="connsiteX2" fmla="*/ 3725838 w 3725838"/>
              <a:gd name="connsiteY2" fmla="*/ 65491 h 747879"/>
              <a:gd name="connsiteX0" fmla="*/ 0 w 2169994"/>
              <a:gd name="connsiteY0" fmla="*/ 614149 h 614149"/>
              <a:gd name="connsiteX1" fmla="*/ 2169994 w 2169994"/>
              <a:gd name="connsiteY1" fmla="*/ 0 h 614149"/>
              <a:gd name="connsiteX0" fmla="*/ 0 w 1733265"/>
              <a:gd name="connsiteY0" fmla="*/ 627797 h 627797"/>
              <a:gd name="connsiteX1" fmla="*/ 1733265 w 1733265"/>
              <a:gd name="connsiteY1" fmla="*/ 0 h 627797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678674"/>
              <a:gd name="connsiteY0" fmla="*/ 641445 h 641445"/>
              <a:gd name="connsiteX1" fmla="*/ 1678674 w 1678674"/>
              <a:gd name="connsiteY1" fmla="*/ 0 h 641445"/>
              <a:gd name="connsiteX0" fmla="*/ 0 w 1678674"/>
              <a:gd name="connsiteY0" fmla="*/ 641445 h 641445"/>
              <a:gd name="connsiteX1" fmla="*/ 1678674 w 1678674"/>
              <a:gd name="connsiteY1" fmla="*/ 0 h 641445"/>
              <a:gd name="connsiteX0" fmla="*/ 0 w 1720993"/>
              <a:gd name="connsiteY0" fmla="*/ 641445 h 641445"/>
              <a:gd name="connsiteX1" fmla="*/ 1720993 w 1720993"/>
              <a:gd name="connsiteY1" fmla="*/ 0 h 641445"/>
              <a:gd name="connsiteX0" fmla="*/ 0 w 1720993"/>
              <a:gd name="connsiteY0" fmla="*/ 641445 h 641445"/>
              <a:gd name="connsiteX1" fmla="*/ 1720993 w 1720993"/>
              <a:gd name="connsiteY1" fmla="*/ 0 h 641445"/>
              <a:gd name="connsiteX0" fmla="*/ 0 w 1767505"/>
              <a:gd name="connsiteY0" fmla="*/ 661873 h 661873"/>
              <a:gd name="connsiteX1" fmla="*/ 1767505 w 1767505"/>
              <a:gd name="connsiteY1" fmla="*/ 0 h 661873"/>
              <a:gd name="connsiteX0" fmla="*/ 0 w 1894321"/>
              <a:gd name="connsiteY0" fmla="*/ 45515 h 165617"/>
              <a:gd name="connsiteX1" fmla="*/ 1894321 w 1894321"/>
              <a:gd name="connsiteY1" fmla="*/ 119073 h 165617"/>
              <a:gd name="connsiteX0" fmla="*/ 0 w 1894321"/>
              <a:gd name="connsiteY0" fmla="*/ 3748141 h 3824595"/>
              <a:gd name="connsiteX1" fmla="*/ 1894321 w 1894321"/>
              <a:gd name="connsiteY1" fmla="*/ 3821699 h 3824595"/>
              <a:gd name="connsiteX0" fmla="*/ 0 w 1339499"/>
              <a:gd name="connsiteY0" fmla="*/ 8310369 h 8310370"/>
              <a:gd name="connsiteX1" fmla="*/ 1339499 w 1339499"/>
              <a:gd name="connsiteY1" fmla="*/ 0 h 8310370"/>
              <a:gd name="connsiteX0" fmla="*/ 0 w 1339499"/>
              <a:gd name="connsiteY0" fmla="*/ 16695006 h 16695007"/>
              <a:gd name="connsiteX1" fmla="*/ 1339499 w 1339499"/>
              <a:gd name="connsiteY1" fmla="*/ 8384637 h 16695007"/>
              <a:gd name="connsiteX0" fmla="*/ 0 w 959050"/>
              <a:gd name="connsiteY0" fmla="*/ 10985316 h 10985317"/>
              <a:gd name="connsiteX1" fmla="*/ 959050 w 959050"/>
              <a:gd name="connsiteY1" fmla="*/ 10764702 h 10985317"/>
              <a:gd name="connsiteX0" fmla="*/ 0 w 982518"/>
              <a:gd name="connsiteY0" fmla="*/ 16742969 h 16742970"/>
              <a:gd name="connsiteX1" fmla="*/ 959050 w 982518"/>
              <a:gd name="connsiteY1" fmla="*/ 16522355 h 16742970"/>
              <a:gd name="connsiteX0" fmla="*/ 0 w 2237950"/>
              <a:gd name="connsiteY0" fmla="*/ 1964892 h 46311474"/>
              <a:gd name="connsiteX1" fmla="*/ 2227214 w 2237950"/>
              <a:gd name="connsiteY1" fmla="*/ 46311474 h 46311474"/>
              <a:gd name="connsiteX0" fmla="*/ 0 w 2227214"/>
              <a:gd name="connsiteY0" fmla="*/ 16334935 h 60681517"/>
              <a:gd name="connsiteX1" fmla="*/ 2227214 w 2227214"/>
              <a:gd name="connsiteY1" fmla="*/ 60681517 h 60681517"/>
              <a:gd name="connsiteX0" fmla="*/ 0 w 4609507"/>
              <a:gd name="connsiteY0" fmla="*/ 19326089 h 57803096"/>
              <a:gd name="connsiteX1" fmla="*/ 4609507 w 4609507"/>
              <a:gd name="connsiteY1" fmla="*/ 57803096 h 57803096"/>
              <a:gd name="connsiteX0" fmla="*/ 0 w 4609507"/>
              <a:gd name="connsiteY0" fmla="*/ 17165626 h 55642633"/>
              <a:gd name="connsiteX1" fmla="*/ 4609507 w 4609507"/>
              <a:gd name="connsiteY1" fmla="*/ 55642633 h 55642633"/>
              <a:gd name="connsiteX0" fmla="*/ 4706439 w 4748197"/>
              <a:gd name="connsiteY0" fmla="*/ 17373313 h 55475670"/>
              <a:gd name="connsiteX1" fmla="*/ 123255 w 4748197"/>
              <a:gd name="connsiteY1" fmla="*/ 55475669 h 55475670"/>
              <a:gd name="connsiteX0" fmla="*/ 0 w 4811398"/>
              <a:gd name="connsiteY0" fmla="*/ 9929913 h 62893547"/>
              <a:gd name="connsiteX1" fmla="*/ 4811397 w 4811398"/>
              <a:gd name="connsiteY1" fmla="*/ 62893547 h 62893547"/>
              <a:gd name="connsiteX0" fmla="*/ 0 w 4811396"/>
              <a:gd name="connsiteY0" fmla="*/ 171045 h 53134679"/>
              <a:gd name="connsiteX1" fmla="*/ 4811397 w 4811396"/>
              <a:gd name="connsiteY1" fmla="*/ 53134679 h 53134679"/>
              <a:gd name="connsiteX0" fmla="*/ 4901477 w 4932026"/>
              <a:gd name="connsiteY0" fmla="*/ 1648482 h 26388179"/>
              <a:gd name="connsiteX1" fmla="*/ 1314280 w 4932026"/>
              <a:gd name="connsiteY1" fmla="*/ 26388179 h 26388179"/>
              <a:gd name="connsiteX0" fmla="*/ 3449539 w 3487018"/>
              <a:gd name="connsiteY0" fmla="*/ 1415417 h 27279080"/>
              <a:gd name="connsiteX1" fmla="*/ 1531293 w 3487018"/>
              <a:gd name="connsiteY1" fmla="*/ 27279080 h 27279080"/>
              <a:gd name="connsiteX0" fmla="*/ 2202098 w 2267618"/>
              <a:gd name="connsiteY0" fmla="*/ 307057 h 26170720"/>
              <a:gd name="connsiteX1" fmla="*/ 283852 w 2267618"/>
              <a:gd name="connsiteY1" fmla="*/ 26170720 h 26170720"/>
              <a:gd name="connsiteX0" fmla="*/ 5053733 w 5092234"/>
              <a:gd name="connsiteY0" fmla="*/ 807281 h 16680169"/>
              <a:gd name="connsiteX1" fmla="*/ 174444 w 5092234"/>
              <a:gd name="connsiteY1" fmla="*/ 16680169 h 16680169"/>
              <a:gd name="connsiteX0" fmla="*/ 4963142 w 5004215"/>
              <a:gd name="connsiteY0" fmla="*/ 1344422 h 17217310"/>
              <a:gd name="connsiteX1" fmla="*/ 83853 w 5004215"/>
              <a:gd name="connsiteY1" fmla="*/ 17217310 h 17217310"/>
              <a:gd name="connsiteX0" fmla="*/ 5003757 w 5003756"/>
              <a:gd name="connsiteY0" fmla="*/ 0 h 15872888"/>
              <a:gd name="connsiteX1" fmla="*/ 124468 w 5003756"/>
              <a:gd name="connsiteY1" fmla="*/ 15872888 h 15872888"/>
              <a:gd name="connsiteX0" fmla="*/ 5016865 w 5016865"/>
              <a:gd name="connsiteY0" fmla="*/ 0 h 17371505"/>
              <a:gd name="connsiteX1" fmla="*/ 124117 w 5016865"/>
              <a:gd name="connsiteY1" fmla="*/ 17371505 h 17371505"/>
              <a:gd name="connsiteX0" fmla="*/ 5029974 w 5029974"/>
              <a:gd name="connsiteY0" fmla="*/ 0 h 19244773"/>
              <a:gd name="connsiteX1" fmla="*/ 123766 w 5029974"/>
              <a:gd name="connsiteY1" fmla="*/ 19244773 h 19244773"/>
              <a:gd name="connsiteX0" fmla="*/ 3388635 w 3388635"/>
              <a:gd name="connsiteY0" fmla="*/ 158407 h 15157101"/>
              <a:gd name="connsiteX1" fmla="*/ 191757 w 3388635"/>
              <a:gd name="connsiteY1" fmla="*/ 15157101 h 15157101"/>
              <a:gd name="connsiteX0" fmla="*/ 3388635 w 3388635"/>
              <a:gd name="connsiteY0" fmla="*/ 85457 h 15084151"/>
              <a:gd name="connsiteX1" fmla="*/ 191757 w 3388635"/>
              <a:gd name="connsiteY1" fmla="*/ 15084151 h 15084151"/>
              <a:gd name="connsiteX0" fmla="*/ 3314066 w 3314066"/>
              <a:gd name="connsiteY0" fmla="*/ 62656 h 15061350"/>
              <a:gd name="connsiteX1" fmla="*/ 117188 w 3314066"/>
              <a:gd name="connsiteY1" fmla="*/ 15061350 h 15061350"/>
              <a:gd name="connsiteX0" fmla="*/ 3456031 w 3456031"/>
              <a:gd name="connsiteY0" fmla="*/ 1764270 h 12017341"/>
              <a:gd name="connsiteX1" fmla="*/ 111100 w 3456031"/>
              <a:gd name="connsiteY1" fmla="*/ 12017341 h 12017341"/>
              <a:gd name="connsiteX0" fmla="*/ 3417371 w 3417371"/>
              <a:gd name="connsiteY0" fmla="*/ 0 h 10253071"/>
              <a:gd name="connsiteX1" fmla="*/ 72440 w 3417371"/>
              <a:gd name="connsiteY1" fmla="*/ 10253071 h 10253071"/>
              <a:gd name="connsiteX0" fmla="*/ 3265293 w 3265293"/>
              <a:gd name="connsiteY0" fmla="*/ 0 h 12726064"/>
              <a:gd name="connsiteX1" fmla="*/ 77141 w 3265293"/>
              <a:gd name="connsiteY1" fmla="*/ 12726064 h 12726064"/>
              <a:gd name="connsiteX0" fmla="*/ 3256684 w 3256684"/>
              <a:gd name="connsiteY0" fmla="*/ 0 h 12726064"/>
              <a:gd name="connsiteX1" fmla="*/ 68532 w 3256684"/>
              <a:gd name="connsiteY1" fmla="*/ 12726064 h 12726064"/>
              <a:gd name="connsiteX0" fmla="*/ 3302539 w 3302539"/>
              <a:gd name="connsiteY0" fmla="*/ 0 h 14180758"/>
              <a:gd name="connsiteX1" fmla="*/ 67354 w 3302539"/>
              <a:gd name="connsiteY1" fmla="*/ 14180758 h 14180758"/>
              <a:gd name="connsiteX0" fmla="*/ 3994194 w 3994194"/>
              <a:gd name="connsiteY0" fmla="*/ 0 h 14617168"/>
              <a:gd name="connsiteX1" fmla="*/ 53507 w 3994194"/>
              <a:gd name="connsiteY1" fmla="*/ 14617168 h 14617168"/>
              <a:gd name="connsiteX0" fmla="*/ 4411594 w 4411594"/>
              <a:gd name="connsiteY0" fmla="*/ 0 h 14617168"/>
              <a:gd name="connsiteX1" fmla="*/ 47606 w 4411594"/>
              <a:gd name="connsiteY1" fmla="*/ 14617168 h 14617168"/>
              <a:gd name="connsiteX0" fmla="*/ 4387743 w 4387743"/>
              <a:gd name="connsiteY0" fmla="*/ 0 h 14617168"/>
              <a:gd name="connsiteX1" fmla="*/ 23755 w 4387743"/>
              <a:gd name="connsiteY1" fmla="*/ 14617168 h 14617168"/>
              <a:gd name="connsiteX0" fmla="*/ 4415529 w 4415529"/>
              <a:gd name="connsiteY0" fmla="*/ 0 h 15006527"/>
              <a:gd name="connsiteX1" fmla="*/ 23566 w 4415529"/>
              <a:gd name="connsiteY1" fmla="*/ 15006527 h 15006527"/>
              <a:gd name="connsiteX0" fmla="*/ 4392687 w 4392687"/>
              <a:gd name="connsiteY0" fmla="*/ 0 h 15006527"/>
              <a:gd name="connsiteX1" fmla="*/ 724 w 4392687"/>
              <a:gd name="connsiteY1" fmla="*/ 15006527 h 15006527"/>
              <a:gd name="connsiteX0" fmla="*/ 4392497 w 4392497"/>
              <a:gd name="connsiteY0" fmla="*/ 0 h 15006527"/>
              <a:gd name="connsiteX1" fmla="*/ 534 w 4392497"/>
              <a:gd name="connsiteY1" fmla="*/ 15006527 h 15006527"/>
              <a:gd name="connsiteX0" fmla="*/ 4394106 w 4394106"/>
              <a:gd name="connsiteY0" fmla="*/ 0 h 15006527"/>
              <a:gd name="connsiteX1" fmla="*/ 2143 w 4394106"/>
              <a:gd name="connsiteY1" fmla="*/ 15006527 h 15006527"/>
              <a:gd name="connsiteX0" fmla="*/ 4422066 w 4422066"/>
              <a:gd name="connsiteY0" fmla="*/ 0 h 20197811"/>
              <a:gd name="connsiteX1" fmla="*/ 2129 w 4422066"/>
              <a:gd name="connsiteY1" fmla="*/ 20197811 h 20197811"/>
              <a:gd name="connsiteX0" fmla="*/ 4419936 w 4419936"/>
              <a:gd name="connsiteY0" fmla="*/ 0 h 20197811"/>
              <a:gd name="connsiteX1" fmla="*/ -1 w 4419936"/>
              <a:gd name="connsiteY1" fmla="*/ 20197811 h 20197811"/>
              <a:gd name="connsiteX0" fmla="*/ 4419938 w 4419938"/>
              <a:gd name="connsiteY0" fmla="*/ 0 h 20197811"/>
              <a:gd name="connsiteX1" fmla="*/ 1 w 4419938"/>
              <a:gd name="connsiteY1" fmla="*/ 20197811 h 20197811"/>
              <a:gd name="connsiteX0" fmla="*/ 4419936 w 4419936"/>
              <a:gd name="connsiteY0" fmla="*/ 0 h 20197811"/>
              <a:gd name="connsiteX1" fmla="*/ -1 w 4419936"/>
              <a:gd name="connsiteY1" fmla="*/ 20197811 h 20197811"/>
              <a:gd name="connsiteX0" fmla="*/ 4489745 w 4489745"/>
              <a:gd name="connsiteY0" fmla="*/ 31657206 h 31675064"/>
              <a:gd name="connsiteX1" fmla="*/ 0 w 4489745"/>
              <a:gd name="connsiteY1" fmla="*/ 3365554 h 31675064"/>
              <a:gd name="connsiteX0" fmla="*/ 4489745 w 4489745"/>
              <a:gd name="connsiteY0" fmla="*/ 28291652 h 43964067"/>
              <a:gd name="connsiteX1" fmla="*/ 0 w 4489745"/>
              <a:gd name="connsiteY1" fmla="*/ 0 h 43964067"/>
              <a:gd name="connsiteX0" fmla="*/ 4577773 w 4577773"/>
              <a:gd name="connsiteY0" fmla="*/ 20315967 h 40866273"/>
              <a:gd name="connsiteX1" fmla="*/ 0 w 4577773"/>
              <a:gd name="connsiteY1" fmla="*/ 0 h 40866273"/>
              <a:gd name="connsiteX0" fmla="*/ 4577773 w 4577773"/>
              <a:gd name="connsiteY0" fmla="*/ 26987695 h 27005802"/>
              <a:gd name="connsiteX1" fmla="*/ 0 w 4577773"/>
              <a:gd name="connsiteY1" fmla="*/ 6671728 h 27005802"/>
              <a:gd name="connsiteX0" fmla="*/ 4592445 w 4592445"/>
              <a:gd name="connsiteY0" fmla="*/ 33004403 h 33020166"/>
              <a:gd name="connsiteX1" fmla="*/ 0 w 4592445"/>
              <a:gd name="connsiteY1" fmla="*/ 6006119 h 33020166"/>
              <a:gd name="connsiteX0" fmla="*/ 4592445 w 4592445"/>
              <a:gd name="connsiteY0" fmla="*/ 34493376 h 34493376"/>
              <a:gd name="connsiteX1" fmla="*/ 0 w 4592445"/>
              <a:gd name="connsiteY1" fmla="*/ 7495092 h 34493376"/>
              <a:gd name="connsiteX0" fmla="*/ 4592445 w 4592445"/>
              <a:gd name="connsiteY0" fmla="*/ 31539816 h 31539816"/>
              <a:gd name="connsiteX1" fmla="*/ 0 w 4592445"/>
              <a:gd name="connsiteY1" fmla="*/ 7990469 h 31539816"/>
              <a:gd name="connsiteX0" fmla="*/ 4592445 w 4592445"/>
              <a:gd name="connsiteY0" fmla="*/ 35761827 h 35761827"/>
              <a:gd name="connsiteX1" fmla="*/ 0 w 4592445"/>
              <a:gd name="connsiteY1" fmla="*/ 12212480 h 35761827"/>
              <a:gd name="connsiteX0" fmla="*/ 4562145 w 4562144"/>
              <a:gd name="connsiteY0" fmla="*/ 35597435 h 35597427"/>
              <a:gd name="connsiteX1" fmla="*/ 0 w 4562144"/>
              <a:gd name="connsiteY1" fmla="*/ 12247534 h 35597427"/>
              <a:gd name="connsiteX0" fmla="*/ 4562145 w 4562144"/>
              <a:gd name="connsiteY0" fmla="*/ 27138661 h 27138653"/>
              <a:gd name="connsiteX1" fmla="*/ 0 w 4562144"/>
              <a:gd name="connsiteY1" fmla="*/ 3788760 h 27138653"/>
              <a:gd name="connsiteX0" fmla="*/ 4562145 w 4562144"/>
              <a:gd name="connsiteY0" fmla="*/ 23349896 h 23349888"/>
              <a:gd name="connsiteX1" fmla="*/ 0 w 4562144"/>
              <a:gd name="connsiteY1" fmla="*/ -5 h 23349888"/>
              <a:gd name="connsiteX0" fmla="*/ 4562145 w 4576381"/>
              <a:gd name="connsiteY0" fmla="*/ 23349896 h 23349888"/>
              <a:gd name="connsiteX1" fmla="*/ 0 w 4576381"/>
              <a:gd name="connsiteY1" fmla="*/ -5 h 23349888"/>
              <a:gd name="connsiteX0" fmla="*/ 5844765 w 5853889"/>
              <a:gd name="connsiteY0" fmla="*/ 15813109 h 15813101"/>
              <a:gd name="connsiteX1" fmla="*/ 1 w 5853889"/>
              <a:gd name="connsiteY1" fmla="*/ 1087990 h 15813101"/>
              <a:gd name="connsiteX0" fmla="*/ 5844765 w 5856001"/>
              <a:gd name="connsiteY0" fmla="*/ 23319487 h 23319479"/>
              <a:gd name="connsiteX1" fmla="*/ 1 w 5856001"/>
              <a:gd name="connsiteY1" fmla="*/ 8594368 h 23319479"/>
              <a:gd name="connsiteX0" fmla="*/ 5844765 w 5873034"/>
              <a:gd name="connsiteY0" fmla="*/ 20813808 h 20813800"/>
              <a:gd name="connsiteX1" fmla="*/ 1 w 5873034"/>
              <a:gd name="connsiteY1" fmla="*/ 6088689 h 20813800"/>
              <a:gd name="connsiteX0" fmla="*/ 5844765 w 5844766"/>
              <a:gd name="connsiteY0" fmla="*/ 17582390 h 17582382"/>
              <a:gd name="connsiteX1" fmla="*/ 1 w 5844766"/>
              <a:gd name="connsiteY1" fmla="*/ 2857271 h 17582382"/>
              <a:gd name="connsiteX0" fmla="*/ 9534342 w 9534341"/>
              <a:gd name="connsiteY0" fmla="*/ 53267 h 61462700"/>
              <a:gd name="connsiteX1" fmla="*/ 1 w 9534341"/>
              <a:gd name="connsiteY1" fmla="*/ 61462702 h 61462700"/>
              <a:gd name="connsiteX0" fmla="*/ 1474536 w 2735304"/>
              <a:gd name="connsiteY0" fmla="*/ 5209588 h 5353706"/>
              <a:gd name="connsiteX1" fmla="*/ -1 w 2735304"/>
              <a:gd name="connsiteY1" fmla="*/ 5353697 h 5353706"/>
              <a:gd name="connsiteX0" fmla="*/ 1474536 w 1474535"/>
              <a:gd name="connsiteY0" fmla="*/ 7935955 h 8080073"/>
              <a:gd name="connsiteX1" fmla="*/ -1 w 1474535"/>
              <a:gd name="connsiteY1" fmla="*/ 8080064 h 8080073"/>
              <a:gd name="connsiteX0" fmla="*/ 6562 w 955066"/>
              <a:gd name="connsiteY0" fmla="*/ 8547114 h 8547113"/>
              <a:gd name="connsiteX1" fmla="*/ 415707 w 955066"/>
              <a:gd name="connsiteY1" fmla="*/ 7841843 h 8547113"/>
              <a:gd name="connsiteX0" fmla="*/ 49639 w 458783"/>
              <a:gd name="connsiteY0" fmla="*/ 8892071 h 8892070"/>
              <a:gd name="connsiteX1" fmla="*/ 458784 w 458783"/>
              <a:gd name="connsiteY1" fmla="*/ 8186800 h 8892070"/>
              <a:gd name="connsiteX0" fmla="*/ 29212 w 651410"/>
              <a:gd name="connsiteY0" fmla="*/ 6203387 h 9394811"/>
              <a:gd name="connsiteX1" fmla="*/ 651411 w 651410"/>
              <a:gd name="connsiteY1" fmla="*/ 9394809 h 9394811"/>
              <a:gd name="connsiteX0" fmla="*/ 22288 w 644486"/>
              <a:gd name="connsiteY0" fmla="*/ 819595 h 4011019"/>
              <a:gd name="connsiteX1" fmla="*/ 644487 w 644486"/>
              <a:gd name="connsiteY1" fmla="*/ 4011017 h 4011019"/>
              <a:gd name="connsiteX0" fmla="*/ 21594 w 663865"/>
              <a:gd name="connsiteY0" fmla="*/ 248012 h 11849038"/>
              <a:gd name="connsiteX1" fmla="*/ 663866 w 663865"/>
              <a:gd name="connsiteY1" fmla="*/ 11849033 h 11849038"/>
              <a:gd name="connsiteX0" fmla="*/ 35217 w 424305"/>
              <a:gd name="connsiteY0" fmla="*/ 474777 h 6431433"/>
              <a:gd name="connsiteX1" fmla="*/ 424306 w 424305"/>
              <a:gd name="connsiteY1" fmla="*/ 6431428 h 6431433"/>
              <a:gd name="connsiteX0" fmla="*/ 20895 w 684811"/>
              <a:gd name="connsiteY0" fmla="*/ 690944 h 4622824"/>
              <a:gd name="connsiteX1" fmla="*/ 684812 w 684811"/>
              <a:gd name="connsiteY1" fmla="*/ 4622829 h 4622824"/>
              <a:gd name="connsiteX0" fmla="*/ 25054 w 688970"/>
              <a:gd name="connsiteY0" fmla="*/ 537608 h 4469488"/>
              <a:gd name="connsiteX1" fmla="*/ 688971 w 688970"/>
              <a:gd name="connsiteY1" fmla="*/ 4469493 h 4469488"/>
              <a:gd name="connsiteX0" fmla="*/ 21328 w 783651"/>
              <a:gd name="connsiteY0" fmla="*/ 451028 h 5439219"/>
              <a:gd name="connsiteX1" fmla="*/ 783652 w 783651"/>
              <a:gd name="connsiteY1" fmla="*/ 5439224 h 5439219"/>
              <a:gd name="connsiteX0" fmla="*/ 7497 w 1965361"/>
              <a:gd name="connsiteY0" fmla="*/ 448992 h 5466947"/>
              <a:gd name="connsiteX1" fmla="*/ 1965362 w 1965361"/>
              <a:gd name="connsiteY1" fmla="*/ 5466945 h 5466947"/>
              <a:gd name="connsiteX0" fmla="*/ 558485 w 2516349"/>
              <a:gd name="connsiteY0" fmla="*/ 1 h 5017956"/>
              <a:gd name="connsiteX1" fmla="*/ 2516350 w 2516349"/>
              <a:gd name="connsiteY1" fmla="*/ 5017954 h 5017956"/>
              <a:gd name="connsiteX0" fmla="*/ 764366 w 1402486"/>
              <a:gd name="connsiteY0" fmla="*/ 2 h 5376229"/>
              <a:gd name="connsiteX1" fmla="*/ 1402487 w 1402486"/>
              <a:gd name="connsiteY1" fmla="*/ 5376227 h 5376229"/>
              <a:gd name="connsiteX0" fmla="*/ 783093 w 1334709"/>
              <a:gd name="connsiteY0" fmla="*/ 2 h 5467190"/>
              <a:gd name="connsiteX1" fmla="*/ 1334710 w 1334709"/>
              <a:gd name="connsiteY1" fmla="*/ 5467188 h 5467190"/>
              <a:gd name="connsiteX0" fmla="*/ 1425912 w 1977528"/>
              <a:gd name="connsiteY0" fmla="*/ 2 h 5467190"/>
              <a:gd name="connsiteX1" fmla="*/ 1977529 w 1977528"/>
              <a:gd name="connsiteY1" fmla="*/ 5467188 h 5467190"/>
              <a:gd name="connsiteX0" fmla="*/ 989661 w 2694677"/>
              <a:gd name="connsiteY0" fmla="*/ 2 h 5090820"/>
              <a:gd name="connsiteX1" fmla="*/ 2694680 w 2694677"/>
              <a:gd name="connsiteY1" fmla="*/ 5090822 h 5090820"/>
              <a:gd name="connsiteX0" fmla="*/ 6288359 w 6288357"/>
              <a:gd name="connsiteY0" fmla="*/ -1 h 1746032"/>
              <a:gd name="connsiteX1" fmla="*/ 628684 w 6288357"/>
              <a:gd name="connsiteY1" fmla="*/ 1746034 h 1746032"/>
              <a:gd name="connsiteX0" fmla="*/ 377997 w 6812032"/>
              <a:gd name="connsiteY0" fmla="*/ 1122665 h 1380624"/>
              <a:gd name="connsiteX1" fmla="*/ 6812036 w 6812032"/>
              <a:gd name="connsiteY1" fmla="*/ 403961 h 1380624"/>
              <a:gd name="connsiteX0" fmla="*/ 242384 w 6836306"/>
              <a:gd name="connsiteY0" fmla="*/ 718702 h 1262286"/>
              <a:gd name="connsiteX1" fmla="*/ 6676423 w 6836306"/>
              <a:gd name="connsiteY1" fmla="*/ -2 h 1262286"/>
              <a:gd name="connsiteX0" fmla="*/ 181530 w 10434347"/>
              <a:gd name="connsiteY0" fmla="*/ 1520595 h 1915158"/>
              <a:gd name="connsiteX1" fmla="*/ 10315319 w 10434347"/>
              <a:gd name="connsiteY1" fmla="*/ 0 h 1915158"/>
              <a:gd name="connsiteX0" fmla="*/ 280807 w 10414596"/>
              <a:gd name="connsiteY0" fmla="*/ 1520595 h 2030128"/>
              <a:gd name="connsiteX1" fmla="*/ 10414596 w 10414596"/>
              <a:gd name="connsiteY1" fmla="*/ 0 h 2030128"/>
              <a:gd name="connsiteX0" fmla="*/ 295629 w 9941441"/>
              <a:gd name="connsiteY0" fmla="*/ 1071787 h 1692455"/>
              <a:gd name="connsiteX1" fmla="*/ 9941440 w 9941441"/>
              <a:gd name="connsiteY1" fmla="*/ -3 h 1692455"/>
              <a:gd name="connsiteX0" fmla="*/ 1 w 9645813"/>
              <a:gd name="connsiteY0" fmla="*/ 1071787 h 2190693"/>
              <a:gd name="connsiteX1" fmla="*/ 9645812 w 9645813"/>
              <a:gd name="connsiteY1" fmla="*/ -3 h 2190693"/>
              <a:gd name="connsiteX0" fmla="*/ -3 w 9748593"/>
              <a:gd name="connsiteY0" fmla="*/ 1930608 h 2849577"/>
              <a:gd name="connsiteX1" fmla="*/ 9748592 w 9748593"/>
              <a:gd name="connsiteY1" fmla="*/ -3 h 2849577"/>
              <a:gd name="connsiteX0" fmla="*/ -3 w 8972248"/>
              <a:gd name="connsiteY0" fmla="*/ 2015111 h 2917869"/>
              <a:gd name="connsiteX1" fmla="*/ 8972254 w 8972248"/>
              <a:gd name="connsiteY1" fmla="*/ 2 h 2917869"/>
              <a:gd name="connsiteX0" fmla="*/ -3 w 8972260"/>
              <a:gd name="connsiteY0" fmla="*/ 2015111 h 2895450"/>
              <a:gd name="connsiteX1" fmla="*/ 8972254 w 8972260"/>
              <a:gd name="connsiteY1" fmla="*/ 2 h 2895450"/>
              <a:gd name="connsiteX0" fmla="*/ -3 w 7696851"/>
              <a:gd name="connsiteY0" fmla="*/ 2153947 h 3009825"/>
              <a:gd name="connsiteX1" fmla="*/ 7696853 w 7696851"/>
              <a:gd name="connsiteY1" fmla="*/ -1 h 3009825"/>
              <a:gd name="connsiteX0" fmla="*/ 4 w 7489088"/>
              <a:gd name="connsiteY0" fmla="*/ 2042721 h 2918093"/>
              <a:gd name="connsiteX1" fmla="*/ 7489090 w 7489088"/>
              <a:gd name="connsiteY1" fmla="*/ -1 h 2918093"/>
              <a:gd name="connsiteX0" fmla="*/ 4 w 6351159"/>
              <a:gd name="connsiteY0" fmla="*/ 2441828 h 3250836"/>
              <a:gd name="connsiteX1" fmla="*/ 6351159 w 6351159"/>
              <a:gd name="connsiteY1" fmla="*/ -1 h 3250836"/>
              <a:gd name="connsiteX0" fmla="*/ 4 w 6351159"/>
              <a:gd name="connsiteY0" fmla="*/ 2441828 h 2690677"/>
              <a:gd name="connsiteX1" fmla="*/ 6351159 w 6351159"/>
              <a:gd name="connsiteY1" fmla="*/ -1 h 2690677"/>
              <a:gd name="connsiteX0" fmla="*/ 4 w 6351159"/>
              <a:gd name="connsiteY0" fmla="*/ 2441828 h 2707530"/>
              <a:gd name="connsiteX1" fmla="*/ 6351159 w 6351159"/>
              <a:gd name="connsiteY1" fmla="*/ -1 h 2707530"/>
              <a:gd name="connsiteX0" fmla="*/ 4 w 6351159"/>
              <a:gd name="connsiteY0" fmla="*/ 2441828 h 2635971"/>
              <a:gd name="connsiteX1" fmla="*/ 6351159 w 6351159"/>
              <a:gd name="connsiteY1" fmla="*/ -1 h 2635971"/>
              <a:gd name="connsiteX0" fmla="*/ -1 w 2232818"/>
              <a:gd name="connsiteY0" fmla="*/ 3035695 h 3188948"/>
              <a:gd name="connsiteX1" fmla="*/ 2053563 w 2232818"/>
              <a:gd name="connsiteY1" fmla="*/ -1 h 3188948"/>
              <a:gd name="connsiteX0" fmla="*/ 9491931 w 10756613"/>
              <a:gd name="connsiteY0" fmla="*/ 7763871 h 7819758"/>
              <a:gd name="connsiteX1" fmla="*/ 1044334 w 10756613"/>
              <a:gd name="connsiteY1" fmla="*/ -1 h 7819758"/>
              <a:gd name="connsiteX0" fmla="*/ 8447596 w 10111451"/>
              <a:gd name="connsiteY0" fmla="*/ 7763871 h 7814605"/>
              <a:gd name="connsiteX1" fmla="*/ -1 w 10111451"/>
              <a:gd name="connsiteY1" fmla="*/ -1 h 7814605"/>
              <a:gd name="connsiteX0" fmla="*/ 8447596 w 8447597"/>
              <a:gd name="connsiteY0" fmla="*/ 7763871 h 7763870"/>
              <a:gd name="connsiteX1" fmla="*/ -1 w 8447597"/>
              <a:gd name="connsiteY1" fmla="*/ -1 h 7763870"/>
              <a:gd name="connsiteX0" fmla="*/ 8833040 w 8833038"/>
              <a:gd name="connsiteY0" fmla="*/ 7609219 h 7609222"/>
              <a:gd name="connsiteX1" fmla="*/ -1 w 8833038"/>
              <a:gd name="connsiteY1" fmla="*/ -1 h 760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33038" h="7609222">
                <a:moveTo>
                  <a:pt x="8833040" y="7609219"/>
                </a:moveTo>
                <a:cubicBezTo>
                  <a:pt x="6014297" y="5451731"/>
                  <a:pt x="471045" y="926706"/>
                  <a:pt x="-1" y="-1"/>
                </a:cubicBezTo>
              </a:path>
            </a:pathLst>
          </a:custGeom>
          <a:ln w="28575">
            <a:solidFill>
              <a:srgbClr val="FF0000"/>
            </a:solidFill>
            <a:prstDash val="solid"/>
            <a:tailEnd type="triangl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88" name="Freeform 37"/>
          <p:cNvSpPr/>
          <p:nvPr/>
        </p:nvSpPr>
        <p:spPr>
          <a:xfrm rot="19528151">
            <a:off x="8684742" y="4775630"/>
            <a:ext cx="2236327" cy="1636693"/>
          </a:xfrm>
          <a:custGeom>
            <a:avLst/>
            <a:gdLst>
              <a:gd name="connsiteX0" fmla="*/ 0 w 4039737"/>
              <a:gd name="connsiteY0" fmla="*/ 747879 h 911652"/>
              <a:gd name="connsiteX1" fmla="*/ 2169994 w 4039737"/>
              <a:gd name="connsiteY1" fmla="*/ 133730 h 911652"/>
              <a:gd name="connsiteX2" fmla="*/ 3725838 w 4039737"/>
              <a:gd name="connsiteY2" fmla="*/ 65491 h 911652"/>
              <a:gd name="connsiteX3" fmla="*/ 4039737 w 4039737"/>
              <a:gd name="connsiteY3" fmla="*/ 911652 h 911652"/>
              <a:gd name="connsiteX0" fmla="*/ 0 w 3725838"/>
              <a:gd name="connsiteY0" fmla="*/ 747879 h 747879"/>
              <a:gd name="connsiteX1" fmla="*/ 2169994 w 3725838"/>
              <a:gd name="connsiteY1" fmla="*/ 133730 h 747879"/>
              <a:gd name="connsiteX2" fmla="*/ 3725838 w 3725838"/>
              <a:gd name="connsiteY2" fmla="*/ 65491 h 747879"/>
              <a:gd name="connsiteX0" fmla="*/ 0 w 2169994"/>
              <a:gd name="connsiteY0" fmla="*/ 614149 h 614149"/>
              <a:gd name="connsiteX1" fmla="*/ 2169994 w 2169994"/>
              <a:gd name="connsiteY1" fmla="*/ 0 h 614149"/>
              <a:gd name="connsiteX0" fmla="*/ 0 w 1733265"/>
              <a:gd name="connsiteY0" fmla="*/ 627797 h 627797"/>
              <a:gd name="connsiteX1" fmla="*/ 1733265 w 1733265"/>
              <a:gd name="connsiteY1" fmla="*/ 0 h 627797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678674"/>
              <a:gd name="connsiteY0" fmla="*/ 641445 h 641445"/>
              <a:gd name="connsiteX1" fmla="*/ 1678674 w 1678674"/>
              <a:gd name="connsiteY1" fmla="*/ 0 h 641445"/>
              <a:gd name="connsiteX0" fmla="*/ 0 w 1678674"/>
              <a:gd name="connsiteY0" fmla="*/ 641445 h 641445"/>
              <a:gd name="connsiteX1" fmla="*/ 1678674 w 1678674"/>
              <a:gd name="connsiteY1" fmla="*/ 0 h 641445"/>
              <a:gd name="connsiteX0" fmla="*/ 0 w 1720993"/>
              <a:gd name="connsiteY0" fmla="*/ 641445 h 641445"/>
              <a:gd name="connsiteX1" fmla="*/ 1720993 w 1720993"/>
              <a:gd name="connsiteY1" fmla="*/ 0 h 641445"/>
              <a:gd name="connsiteX0" fmla="*/ 0 w 1720993"/>
              <a:gd name="connsiteY0" fmla="*/ 641445 h 641445"/>
              <a:gd name="connsiteX1" fmla="*/ 1720993 w 1720993"/>
              <a:gd name="connsiteY1" fmla="*/ 0 h 641445"/>
              <a:gd name="connsiteX0" fmla="*/ 0 w 1767505"/>
              <a:gd name="connsiteY0" fmla="*/ 661873 h 661873"/>
              <a:gd name="connsiteX1" fmla="*/ 1767505 w 1767505"/>
              <a:gd name="connsiteY1" fmla="*/ 0 h 661873"/>
              <a:gd name="connsiteX0" fmla="*/ 0 w 1894321"/>
              <a:gd name="connsiteY0" fmla="*/ 45515 h 165617"/>
              <a:gd name="connsiteX1" fmla="*/ 1894321 w 1894321"/>
              <a:gd name="connsiteY1" fmla="*/ 119073 h 165617"/>
              <a:gd name="connsiteX0" fmla="*/ 0 w 1894321"/>
              <a:gd name="connsiteY0" fmla="*/ 3748141 h 3824595"/>
              <a:gd name="connsiteX1" fmla="*/ 1894321 w 1894321"/>
              <a:gd name="connsiteY1" fmla="*/ 3821699 h 3824595"/>
              <a:gd name="connsiteX0" fmla="*/ 0 w 1339499"/>
              <a:gd name="connsiteY0" fmla="*/ 8310369 h 8310370"/>
              <a:gd name="connsiteX1" fmla="*/ 1339499 w 1339499"/>
              <a:gd name="connsiteY1" fmla="*/ 0 h 8310370"/>
              <a:gd name="connsiteX0" fmla="*/ 0 w 1339499"/>
              <a:gd name="connsiteY0" fmla="*/ 16695006 h 16695007"/>
              <a:gd name="connsiteX1" fmla="*/ 1339499 w 1339499"/>
              <a:gd name="connsiteY1" fmla="*/ 8384637 h 16695007"/>
              <a:gd name="connsiteX0" fmla="*/ 0 w 959050"/>
              <a:gd name="connsiteY0" fmla="*/ 10985316 h 10985317"/>
              <a:gd name="connsiteX1" fmla="*/ 959050 w 959050"/>
              <a:gd name="connsiteY1" fmla="*/ 10764702 h 10985317"/>
              <a:gd name="connsiteX0" fmla="*/ 0 w 982518"/>
              <a:gd name="connsiteY0" fmla="*/ 16742969 h 16742970"/>
              <a:gd name="connsiteX1" fmla="*/ 959050 w 982518"/>
              <a:gd name="connsiteY1" fmla="*/ 16522355 h 16742970"/>
              <a:gd name="connsiteX0" fmla="*/ 0 w 2237950"/>
              <a:gd name="connsiteY0" fmla="*/ 1964892 h 46311474"/>
              <a:gd name="connsiteX1" fmla="*/ 2227214 w 2237950"/>
              <a:gd name="connsiteY1" fmla="*/ 46311474 h 46311474"/>
              <a:gd name="connsiteX0" fmla="*/ 0 w 2227214"/>
              <a:gd name="connsiteY0" fmla="*/ 16334935 h 60681517"/>
              <a:gd name="connsiteX1" fmla="*/ 2227214 w 2227214"/>
              <a:gd name="connsiteY1" fmla="*/ 60681517 h 60681517"/>
              <a:gd name="connsiteX0" fmla="*/ 0 w 4609507"/>
              <a:gd name="connsiteY0" fmla="*/ 19326089 h 57803096"/>
              <a:gd name="connsiteX1" fmla="*/ 4609507 w 4609507"/>
              <a:gd name="connsiteY1" fmla="*/ 57803096 h 57803096"/>
              <a:gd name="connsiteX0" fmla="*/ 0 w 4609507"/>
              <a:gd name="connsiteY0" fmla="*/ 17165626 h 55642633"/>
              <a:gd name="connsiteX1" fmla="*/ 4609507 w 4609507"/>
              <a:gd name="connsiteY1" fmla="*/ 55642633 h 55642633"/>
              <a:gd name="connsiteX0" fmla="*/ 4706439 w 4748197"/>
              <a:gd name="connsiteY0" fmla="*/ 17373313 h 55475670"/>
              <a:gd name="connsiteX1" fmla="*/ 123255 w 4748197"/>
              <a:gd name="connsiteY1" fmla="*/ 55475669 h 55475670"/>
              <a:gd name="connsiteX0" fmla="*/ 0 w 4811398"/>
              <a:gd name="connsiteY0" fmla="*/ 9929913 h 62893547"/>
              <a:gd name="connsiteX1" fmla="*/ 4811397 w 4811398"/>
              <a:gd name="connsiteY1" fmla="*/ 62893547 h 62893547"/>
              <a:gd name="connsiteX0" fmla="*/ 0 w 4811396"/>
              <a:gd name="connsiteY0" fmla="*/ 171045 h 53134679"/>
              <a:gd name="connsiteX1" fmla="*/ 4811397 w 4811396"/>
              <a:gd name="connsiteY1" fmla="*/ 53134679 h 53134679"/>
              <a:gd name="connsiteX0" fmla="*/ 4901477 w 4932026"/>
              <a:gd name="connsiteY0" fmla="*/ 1648482 h 26388179"/>
              <a:gd name="connsiteX1" fmla="*/ 1314280 w 4932026"/>
              <a:gd name="connsiteY1" fmla="*/ 26388179 h 26388179"/>
              <a:gd name="connsiteX0" fmla="*/ 3449539 w 3487018"/>
              <a:gd name="connsiteY0" fmla="*/ 1415417 h 27279080"/>
              <a:gd name="connsiteX1" fmla="*/ 1531293 w 3487018"/>
              <a:gd name="connsiteY1" fmla="*/ 27279080 h 27279080"/>
              <a:gd name="connsiteX0" fmla="*/ 2202098 w 2267618"/>
              <a:gd name="connsiteY0" fmla="*/ 307057 h 26170720"/>
              <a:gd name="connsiteX1" fmla="*/ 283852 w 2267618"/>
              <a:gd name="connsiteY1" fmla="*/ 26170720 h 26170720"/>
              <a:gd name="connsiteX0" fmla="*/ 5053733 w 5092234"/>
              <a:gd name="connsiteY0" fmla="*/ 807281 h 16680169"/>
              <a:gd name="connsiteX1" fmla="*/ 174444 w 5092234"/>
              <a:gd name="connsiteY1" fmla="*/ 16680169 h 16680169"/>
              <a:gd name="connsiteX0" fmla="*/ 4963142 w 5004215"/>
              <a:gd name="connsiteY0" fmla="*/ 1344422 h 17217310"/>
              <a:gd name="connsiteX1" fmla="*/ 83853 w 5004215"/>
              <a:gd name="connsiteY1" fmla="*/ 17217310 h 17217310"/>
              <a:gd name="connsiteX0" fmla="*/ 5003757 w 5003756"/>
              <a:gd name="connsiteY0" fmla="*/ 0 h 15872888"/>
              <a:gd name="connsiteX1" fmla="*/ 124468 w 5003756"/>
              <a:gd name="connsiteY1" fmla="*/ 15872888 h 15872888"/>
              <a:gd name="connsiteX0" fmla="*/ 5016865 w 5016865"/>
              <a:gd name="connsiteY0" fmla="*/ 0 h 17371505"/>
              <a:gd name="connsiteX1" fmla="*/ 124117 w 5016865"/>
              <a:gd name="connsiteY1" fmla="*/ 17371505 h 17371505"/>
              <a:gd name="connsiteX0" fmla="*/ 5029974 w 5029974"/>
              <a:gd name="connsiteY0" fmla="*/ 0 h 19244773"/>
              <a:gd name="connsiteX1" fmla="*/ 123766 w 5029974"/>
              <a:gd name="connsiteY1" fmla="*/ 19244773 h 19244773"/>
              <a:gd name="connsiteX0" fmla="*/ 3388635 w 3388635"/>
              <a:gd name="connsiteY0" fmla="*/ 158407 h 15157101"/>
              <a:gd name="connsiteX1" fmla="*/ 191757 w 3388635"/>
              <a:gd name="connsiteY1" fmla="*/ 15157101 h 15157101"/>
              <a:gd name="connsiteX0" fmla="*/ 3388635 w 3388635"/>
              <a:gd name="connsiteY0" fmla="*/ 85457 h 15084151"/>
              <a:gd name="connsiteX1" fmla="*/ 191757 w 3388635"/>
              <a:gd name="connsiteY1" fmla="*/ 15084151 h 15084151"/>
              <a:gd name="connsiteX0" fmla="*/ 3314066 w 3314066"/>
              <a:gd name="connsiteY0" fmla="*/ 62656 h 15061350"/>
              <a:gd name="connsiteX1" fmla="*/ 117188 w 3314066"/>
              <a:gd name="connsiteY1" fmla="*/ 15061350 h 15061350"/>
              <a:gd name="connsiteX0" fmla="*/ 3456031 w 3456031"/>
              <a:gd name="connsiteY0" fmla="*/ 1764270 h 12017341"/>
              <a:gd name="connsiteX1" fmla="*/ 111100 w 3456031"/>
              <a:gd name="connsiteY1" fmla="*/ 12017341 h 12017341"/>
              <a:gd name="connsiteX0" fmla="*/ 3417371 w 3417371"/>
              <a:gd name="connsiteY0" fmla="*/ 0 h 10253071"/>
              <a:gd name="connsiteX1" fmla="*/ 72440 w 3417371"/>
              <a:gd name="connsiteY1" fmla="*/ 10253071 h 10253071"/>
              <a:gd name="connsiteX0" fmla="*/ 3265293 w 3265293"/>
              <a:gd name="connsiteY0" fmla="*/ 0 h 12726064"/>
              <a:gd name="connsiteX1" fmla="*/ 77141 w 3265293"/>
              <a:gd name="connsiteY1" fmla="*/ 12726064 h 12726064"/>
              <a:gd name="connsiteX0" fmla="*/ 3256684 w 3256684"/>
              <a:gd name="connsiteY0" fmla="*/ 0 h 12726064"/>
              <a:gd name="connsiteX1" fmla="*/ 68532 w 3256684"/>
              <a:gd name="connsiteY1" fmla="*/ 12726064 h 12726064"/>
              <a:gd name="connsiteX0" fmla="*/ 3302539 w 3302539"/>
              <a:gd name="connsiteY0" fmla="*/ 0 h 14180758"/>
              <a:gd name="connsiteX1" fmla="*/ 67354 w 3302539"/>
              <a:gd name="connsiteY1" fmla="*/ 14180758 h 14180758"/>
              <a:gd name="connsiteX0" fmla="*/ 3994194 w 3994194"/>
              <a:gd name="connsiteY0" fmla="*/ 0 h 14617168"/>
              <a:gd name="connsiteX1" fmla="*/ 53507 w 3994194"/>
              <a:gd name="connsiteY1" fmla="*/ 14617168 h 14617168"/>
              <a:gd name="connsiteX0" fmla="*/ 4411594 w 4411594"/>
              <a:gd name="connsiteY0" fmla="*/ 0 h 14617168"/>
              <a:gd name="connsiteX1" fmla="*/ 47606 w 4411594"/>
              <a:gd name="connsiteY1" fmla="*/ 14617168 h 14617168"/>
              <a:gd name="connsiteX0" fmla="*/ 4387743 w 4387743"/>
              <a:gd name="connsiteY0" fmla="*/ 0 h 14617168"/>
              <a:gd name="connsiteX1" fmla="*/ 23755 w 4387743"/>
              <a:gd name="connsiteY1" fmla="*/ 14617168 h 14617168"/>
              <a:gd name="connsiteX0" fmla="*/ 4415529 w 4415529"/>
              <a:gd name="connsiteY0" fmla="*/ 0 h 15006527"/>
              <a:gd name="connsiteX1" fmla="*/ 23566 w 4415529"/>
              <a:gd name="connsiteY1" fmla="*/ 15006527 h 15006527"/>
              <a:gd name="connsiteX0" fmla="*/ 4392687 w 4392687"/>
              <a:gd name="connsiteY0" fmla="*/ 0 h 15006527"/>
              <a:gd name="connsiteX1" fmla="*/ 724 w 4392687"/>
              <a:gd name="connsiteY1" fmla="*/ 15006527 h 15006527"/>
              <a:gd name="connsiteX0" fmla="*/ 4392497 w 4392497"/>
              <a:gd name="connsiteY0" fmla="*/ 0 h 15006527"/>
              <a:gd name="connsiteX1" fmla="*/ 534 w 4392497"/>
              <a:gd name="connsiteY1" fmla="*/ 15006527 h 15006527"/>
              <a:gd name="connsiteX0" fmla="*/ 4394106 w 4394106"/>
              <a:gd name="connsiteY0" fmla="*/ 0 h 15006527"/>
              <a:gd name="connsiteX1" fmla="*/ 2143 w 4394106"/>
              <a:gd name="connsiteY1" fmla="*/ 15006527 h 15006527"/>
              <a:gd name="connsiteX0" fmla="*/ 4422066 w 4422066"/>
              <a:gd name="connsiteY0" fmla="*/ 0 h 20197811"/>
              <a:gd name="connsiteX1" fmla="*/ 2129 w 4422066"/>
              <a:gd name="connsiteY1" fmla="*/ 20197811 h 20197811"/>
              <a:gd name="connsiteX0" fmla="*/ 4419936 w 4419936"/>
              <a:gd name="connsiteY0" fmla="*/ 0 h 20197811"/>
              <a:gd name="connsiteX1" fmla="*/ -1 w 4419936"/>
              <a:gd name="connsiteY1" fmla="*/ 20197811 h 20197811"/>
              <a:gd name="connsiteX0" fmla="*/ 4419938 w 4419938"/>
              <a:gd name="connsiteY0" fmla="*/ 0 h 20197811"/>
              <a:gd name="connsiteX1" fmla="*/ 1 w 4419938"/>
              <a:gd name="connsiteY1" fmla="*/ 20197811 h 20197811"/>
              <a:gd name="connsiteX0" fmla="*/ 4419936 w 4419936"/>
              <a:gd name="connsiteY0" fmla="*/ 0 h 20197811"/>
              <a:gd name="connsiteX1" fmla="*/ -1 w 4419936"/>
              <a:gd name="connsiteY1" fmla="*/ 20197811 h 20197811"/>
              <a:gd name="connsiteX0" fmla="*/ 4489745 w 4489745"/>
              <a:gd name="connsiteY0" fmla="*/ 31657206 h 31675064"/>
              <a:gd name="connsiteX1" fmla="*/ 0 w 4489745"/>
              <a:gd name="connsiteY1" fmla="*/ 3365554 h 31675064"/>
              <a:gd name="connsiteX0" fmla="*/ 4489745 w 4489745"/>
              <a:gd name="connsiteY0" fmla="*/ 28291652 h 43964067"/>
              <a:gd name="connsiteX1" fmla="*/ 0 w 4489745"/>
              <a:gd name="connsiteY1" fmla="*/ 0 h 43964067"/>
              <a:gd name="connsiteX0" fmla="*/ 4577773 w 4577773"/>
              <a:gd name="connsiteY0" fmla="*/ 20315967 h 40866273"/>
              <a:gd name="connsiteX1" fmla="*/ 0 w 4577773"/>
              <a:gd name="connsiteY1" fmla="*/ 0 h 40866273"/>
              <a:gd name="connsiteX0" fmla="*/ 4577773 w 4577773"/>
              <a:gd name="connsiteY0" fmla="*/ 26987695 h 27005802"/>
              <a:gd name="connsiteX1" fmla="*/ 0 w 4577773"/>
              <a:gd name="connsiteY1" fmla="*/ 6671728 h 27005802"/>
              <a:gd name="connsiteX0" fmla="*/ 4592445 w 4592445"/>
              <a:gd name="connsiteY0" fmla="*/ 33004403 h 33020166"/>
              <a:gd name="connsiteX1" fmla="*/ 0 w 4592445"/>
              <a:gd name="connsiteY1" fmla="*/ 6006119 h 33020166"/>
              <a:gd name="connsiteX0" fmla="*/ 4592445 w 4592445"/>
              <a:gd name="connsiteY0" fmla="*/ 34493376 h 34493376"/>
              <a:gd name="connsiteX1" fmla="*/ 0 w 4592445"/>
              <a:gd name="connsiteY1" fmla="*/ 7495092 h 34493376"/>
              <a:gd name="connsiteX0" fmla="*/ 4592445 w 4592445"/>
              <a:gd name="connsiteY0" fmla="*/ 31539816 h 31539816"/>
              <a:gd name="connsiteX1" fmla="*/ 0 w 4592445"/>
              <a:gd name="connsiteY1" fmla="*/ 7990469 h 31539816"/>
              <a:gd name="connsiteX0" fmla="*/ 4592445 w 4592445"/>
              <a:gd name="connsiteY0" fmla="*/ 35761827 h 35761827"/>
              <a:gd name="connsiteX1" fmla="*/ 0 w 4592445"/>
              <a:gd name="connsiteY1" fmla="*/ 12212480 h 35761827"/>
              <a:gd name="connsiteX0" fmla="*/ 4562145 w 4562144"/>
              <a:gd name="connsiteY0" fmla="*/ 35597435 h 35597427"/>
              <a:gd name="connsiteX1" fmla="*/ 0 w 4562144"/>
              <a:gd name="connsiteY1" fmla="*/ 12247534 h 35597427"/>
              <a:gd name="connsiteX0" fmla="*/ 4562145 w 4562144"/>
              <a:gd name="connsiteY0" fmla="*/ 27138661 h 27138653"/>
              <a:gd name="connsiteX1" fmla="*/ 0 w 4562144"/>
              <a:gd name="connsiteY1" fmla="*/ 3788760 h 27138653"/>
              <a:gd name="connsiteX0" fmla="*/ 4562145 w 4562144"/>
              <a:gd name="connsiteY0" fmla="*/ 23349896 h 23349888"/>
              <a:gd name="connsiteX1" fmla="*/ 0 w 4562144"/>
              <a:gd name="connsiteY1" fmla="*/ -5 h 23349888"/>
              <a:gd name="connsiteX0" fmla="*/ 4562145 w 4576381"/>
              <a:gd name="connsiteY0" fmla="*/ 23349896 h 23349888"/>
              <a:gd name="connsiteX1" fmla="*/ 0 w 4576381"/>
              <a:gd name="connsiteY1" fmla="*/ -5 h 23349888"/>
              <a:gd name="connsiteX0" fmla="*/ 5844765 w 5853889"/>
              <a:gd name="connsiteY0" fmla="*/ 15813109 h 15813101"/>
              <a:gd name="connsiteX1" fmla="*/ 1 w 5853889"/>
              <a:gd name="connsiteY1" fmla="*/ 1087990 h 15813101"/>
              <a:gd name="connsiteX0" fmla="*/ 5844765 w 5856001"/>
              <a:gd name="connsiteY0" fmla="*/ 23319487 h 23319479"/>
              <a:gd name="connsiteX1" fmla="*/ 1 w 5856001"/>
              <a:gd name="connsiteY1" fmla="*/ 8594368 h 23319479"/>
              <a:gd name="connsiteX0" fmla="*/ 5844765 w 5873034"/>
              <a:gd name="connsiteY0" fmla="*/ 20813808 h 20813800"/>
              <a:gd name="connsiteX1" fmla="*/ 1 w 5873034"/>
              <a:gd name="connsiteY1" fmla="*/ 6088689 h 20813800"/>
              <a:gd name="connsiteX0" fmla="*/ 5844765 w 5844766"/>
              <a:gd name="connsiteY0" fmla="*/ 17582390 h 17582382"/>
              <a:gd name="connsiteX1" fmla="*/ 1 w 5844766"/>
              <a:gd name="connsiteY1" fmla="*/ 2857271 h 17582382"/>
              <a:gd name="connsiteX0" fmla="*/ 9534342 w 9534341"/>
              <a:gd name="connsiteY0" fmla="*/ 53267 h 61462700"/>
              <a:gd name="connsiteX1" fmla="*/ 1 w 9534341"/>
              <a:gd name="connsiteY1" fmla="*/ 61462702 h 61462700"/>
              <a:gd name="connsiteX0" fmla="*/ 1474536 w 2735304"/>
              <a:gd name="connsiteY0" fmla="*/ 5209588 h 5353706"/>
              <a:gd name="connsiteX1" fmla="*/ -1 w 2735304"/>
              <a:gd name="connsiteY1" fmla="*/ 5353697 h 5353706"/>
              <a:gd name="connsiteX0" fmla="*/ 1474536 w 1474535"/>
              <a:gd name="connsiteY0" fmla="*/ 7935955 h 8080073"/>
              <a:gd name="connsiteX1" fmla="*/ -1 w 1474535"/>
              <a:gd name="connsiteY1" fmla="*/ 8080064 h 8080073"/>
              <a:gd name="connsiteX0" fmla="*/ 6562 w 955066"/>
              <a:gd name="connsiteY0" fmla="*/ 8547114 h 8547113"/>
              <a:gd name="connsiteX1" fmla="*/ 415707 w 955066"/>
              <a:gd name="connsiteY1" fmla="*/ 7841843 h 8547113"/>
              <a:gd name="connsiteX0" fmla="*/ 49639 w 458783"/>
              <a:gd name="connsiteY0" fmla="*/ 8892071 h 8892070"/>
              <a:gd name="connsiteX1" fmla="*/ 458784 w 458783"/>
              <a:gd name="connsiteY1" fmla="*/ 8186800 h 8892070"/>
              <a:gd name="connsiteX0" fmla="*/ 29212 w 651410"/>
              <a:gd name="connsiteY0" fmla="*/ 6203387 h 9394811"/>
              <a:gd name="connsiteX1" fmla="*/ 651411 w 651410"/>
              <a:gd name="connsiteY1" fmla="*/ 9394809 h 9394811"/>
              <a:gd name="connsiteX0" fmla="*/ 22288 w 644486"/>
              <a:gd name="connsiteY0" fmla="*/ 819595 h 4011019"/>
              <a:gd name="connsiteX1" fmla="*/ 644487 w 644486"/>
              <a:gd name="connsiteY1" fmla="*/ 4011017 h 4011019"/>
              <a:gd name="connsiteX0" fmla="*/ 21594 w 663865"/>
              <a:gd name="connsiteY0" fmla="*/ 248012 h 11849038"/>
              <a:gd name="connsiteX1" fmla="*/ 663866 w 663865"/>
              <a:gd name="connsiteY1" fmla="*/ 11849033 h 11849038"/>
              <a:gd name="connsiteX0" fmla="*/ 35217 w 424305"/>
              <a:gd name="connsiteY0" fmla="*/ 474777 h 6431433"/>
              <a:gd name="connsiteX1" fmla="*/ 424306 w 424305"/>
              <a:gd name="connsiteY1" fmla="*/ 6431428 h 6431433"/>
              <a:gd name="connsiteX0" fmla="*/ 20895 w 684811"/>
              <a:gd name="connsiteY0" fmla="*/ 690944 h 4622824"/>
              <a:gd name="connsiteX1" fmla="*/ 684812 w 684811"/>
              <a:gd name="connsiteY1" fmla="*/ 4622829 h 4622824"/>
              <a:gd name="connsiteX0" fmla="*/ 25054 w 688970"/>
              <a:gd name="connsiteY0" fmla="*/ 537608 h 4469488"/>
              <a:gd name="connsiteX1" fmla="*/ 688971 w 688970"/>
              <a:gd name="connsiteY1" fmla="*/ 4469493 h 4469488"/>
              <a:gd name="connsiteX0" fmla="*/ 21328 w 783651"/>
              <a:gd name="connsiteY0" fmla="*/ 451028 h 5439219"/>
              <a:gd name="connsiteX1" fmla="*/ 783652 w 783651"/>
              <a:gd name="connsiteY1" fmla="*/ 5439224 h 5439219"/>
              <a:gd name="connsiteX0" fmla="*/ 7497 w 1965361"/>
              <a:gd name="connsiteY0" fmla="*/ 448992 h 5466947"/>
              <a:gd name="connsiteX1" fmla="*/ 1965362 w 1965361"/>
              <a:gd name="connsiteY1" fmla="*/ 5466945 h 5466947"/>
              <a:gd name="connsiteX0" fmla="*/ 558485 w 2516349"/>
              <a:gd name="connsiteY0" fmla="*/ 1 h 5017956"/>
              <a:gd name="connsiteX1" fmla="*/ 2516350 w 2516349"/>
              <a:gd name="connsiteY1" fmla="*/ 5017954 h 5017956"/>
              <a:gd name="connsiteX0" fmla="*/ 764366 w 1402486"/>
              <a:gd name="connsiteY0" fmla="*/ 2 h 5376229"/>
              <a:gd name="connsiteX1" fmla="*/ 1402487 w 1402486"/>
              <a:gd name="connsiteY1" fmla="*/ 5376227 h 5376229"/>
              <a:gd name="connsiteX0" fmla="*/ 783093 w 1334709"/>
              <a:gd name="connsiteY0" fmla="*/ 2 h 5467190"/>
              <a:gd name="connsiteX1" fmla="*/ 1334710 w 1334709"/>
              <a:gd name="connsiteY1" fmla="*/ 5467188 h 5467190"/>
              <a:gd name="connsiteX0" fmla="*/ 1425912 w 1977528"/>
              <a:gd name="connsiteY0" fmla="*/ 2 h 5467190"/>
              <a:gd name="connsiteX1" fmla="*/ 1977529 w 1977528"/>
              <a:gd name="connsiteY1" fmla="*/ 5467188 h 5467190"/>
              <a:gd name="connsiteX0" fmla="*/ 989661 w 2694677"/>
              <a:gd name="connsiteY0" fmla="*/ 2 h 5090820"/>
              <a:gd name="connsiteX1" fmla="*/ 2694680 w 2694677"/>
              <a:gd name="connsiteY1" fmla="*/ 5090822 h 5090820"/>
              <a:gd name="connsiteX0" fmla="*/ 6288359 w 6288357"/>
              <a:gd name="connsiteY0" fmla="*/ -1 h 1746032"/>
              <a:gd name="connsiteX1" fmla="*/ 628684 w 6288357"/>
              <a:gd name="connsiteY1" fmla="*/ 1746034 h 1746032"/>
              <a:gd name="connsiteX0" fmla="*/ 377997 w 6812032"/>
              <a:gd name="connsiteY0" fmla="*/ 1122665 h 1380624"/>
              <a:gd name="connsiteX1" fmla="*/ 6812036 w 6812032"/>
              <a:gd name="connsiteY1" fmla="*/ 403961 h 1380624"/>
              <a:gd name="connsiteX0" fmla="*/ 242384 w 6836306"/>
              <a:gd name="connsiteY0" fmla="*/ 718702 h 1262286"/>
              <a:gd name="connsiteX1" fmla="*/ 6676423 w 6836306"/>
              <a:gd name="connsiteY1" fmla="*/ -2 h 1262286"/>
              <a:gd name="connsiteX0" fmla="*/ 181530 w 10434347"/>
              <a:gd name="connsiteY0" fmla="*/ 1520595 h 1915158"/>
              <a:gd name="connsiteX1" fmla="*/ 10315319 w 10434347"/>
              <a:gd name="connsiteY1" fmla="*/ 0 h 1915158"/>
              <a:gd name="connsiteX0" fmla="*/ 280807 w 10414596"/>
              <a:gd name="connsiteY0" fmla="*/ 1520595 h 2030128"/>
              <a:gd name="connsiteX1" fmla="*/ 10414596 w 10414596"/>
              <a:gd name="connsiteY1" fmla="*/ 0 h 2030128"/>
              <a:gd name="connsiteX0" fmla="*/ 295629 w 9941441"/>
              <a:gd name="connsiteY0" fmla="*/ 1071787 h 1692455"/>
              <a:gd name="connsiteX1" fmla="*/ 9941440 w 9941441"/>
              <a:gd name="connsiteY1" fmla="*/ -3 h 1692455"/>
              <a:gd name="connsiteX0" fmla="*/ 1 w 9645813"/>
              <a:gd name="connsiteY0" fmla="*/ 1071787 h 2190693"/>
              <a:gd name="connsiteX1" fmla="*/ 9645812 w 9645813"/>
              <a:gd name="connsiteY1" fmla="*/ -3 h 2190693"/>
              <a:gd name="connsiteX0" fmla="*/ -3 w 9748593"/>
              <a:gd name="connsiteY0" fmla="*/ 1930608 h 2849577"/>
              <a:gd name="connsiteX1" fmla="*/ 9748592 w 9748593"/>
              <a:gd name="connsiteY1" fmla="*/ -3 h 2849577"/>
              <a:gd name="connsiteX0" fmla="*/ -3 w 8972248"/>
              <a:gd name="connsiteY0" fmla="*/ 2015111 h 2917869"/>
              <a:gd name="connsiteX1" fmla="*/ 8972254 w 8972248"/>
              <a:gd name="connsiteY1" fmla="*/ 2 h 2917869"/>
              <a:gd name="connsiteX0" fmla="*/ -3 w 8972260"/>
              <a:gd name="connsiteY0" fmla="*/ 2015111 h 2895450"/>
              <a:gd name="connsiteX1" fmla="*/ 8972254 w 8972260"/>
              <a:gd name="connsiteY1" fmla="*/ 2 h 2895450"/>
              <a:gd name="connsiteX0" fmla="*/ -3 w 7696851"/>
              <a:gd name="connsiteY0" fmla="*/ 2153947 h 3009825"/>
              <a:gd name="connsiteX1" fmla="*/ 7696853 w 7696851"/>
              <a:gd name="connsiteY1" fmla="*/ -1 h 3009825"/>
              <a:gd name="connsiteX0" fmla="*/ 4 w 7489088"/>
              <a:gd name="connsiteY0" fmla="*/ 2042721 h 2918093"/>
              <a:gd name="connsiteX1" fmla="*/ 7489090 w 7489088"/>
              <a:gd name="connsiteY1" fmla="*/ -1 h 2918093"/>
              <a:gd name="connsiteX0" fmla="*/ 4 w 6351159"/>
              <a:gd name="connsiteY0" fmla="*/ 2441828 h 3250836"/>
              <a:gd name="connsiteX1" fmla="*/ 6351159 w 6351159"/>
              <a:gd name="connsiteY1" fmla="*/ -1 h 3250836"/>
              <a:gd name="connsiteX0" fmla="*/ 4 w 6351159"/>
              <a:gd name="connsiteY0" fmla="*/ 2441828 h 2690677"/>
              <a:gd name="connsiteX1" fmla="*/ 6351159 w 6351159"/>
              <a:gd name="connsiteY1" fmla="*/ -1 h 2690677"/>
              <a:gd name="connsiteX0" fmla="*/ 4 w 6351159"/>
              <a:gd name="connsiteY0" fmla="*/ 2441828 h 2707530"/>
              <a:gd name="connsiteX1" fmla="*/ 6351159 w 6351159"/>
              <a:gd name="connsiteY1" fmla="*/ -1 h 2707530"/>
              <a:gd name="connsiteX0" fmla="*/ 4 w 6351159"/>
              <a:gd name="connsiteY0" fmla="*/ 2441828 h 2635971"/>
              <a:gd name="connsiteX1" fmla="*/ 6351159 w 6351159"/>
              <a:gd name="connsiteY1" fmla="*/ -1 h 2635971"/>
              <a:gd name="connsiteX0" fmla="*/ -1 w 2232818"/>
              <a:gd name="connsiteY0" fmla="*/ 3035695 h 3188948"/>
              <a:gd name="connsiteX1" fmla="*/ 2053563 w 2232818"/>
              <a:gd name="connsiteY1" fmla="*/ -1 h 3188948"/>
              <a:gd name="connsiteX0" fmla="*/ 9491931 w 10756613"/>
              <a:gd name="connsiteY0" fmla="*/ 7763871 h 7819758"/>
              <a:gd name="connsiteX1" fmla="*/ 1044334 w 10756613"/>
              <a:gd name="connsiteY1" fmla="*/ -1 h 7819758"/>
              <a:gd name="connsiteX0" fmla="*/ 8447596 w 10111451"/>
              <a:gd name="connsiteY0" fmla="*/ 7763871 h 7814605"/>
              <a:gd name="connsiteX1" fmla="*/ -1 w 10111451"/>
              <a:gd name="connsiteY1" fmla="*/ -1 h 7814605"/>
              <a:gd name="connsiteX0" fmla="*/ 8447596 w 8447597"/>
              <a:gd name="connsiteY0" fmla="*/ 7763871 h 7763870"/>
              <a:gd name="connsiteX1" fmla="*/ -1 w 8447597"/>
              <a:gd name="connsiteY1" fmla="*/ -1 h 7763870"/>
              <a:gd name="connsiteX0" fmla="*/ 8833040 w 8833038"/>
              <a:gd name="connsiteY0" fmla="*/ 7609219 h 7609222"/>
              <a:gd name="connsiteX1" fmla="*/ -1 w 8833038"/>
              <a:gd name="connsiteY1" fmla="*/ -1 h 760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33038" h="7609222">
                <a:moveTo>
                  <a:pt x="8833040" y="7609219"/>
                </a:moveTo>
                <a:cubicBezTo>
                  <a:pt x="6014297" y="5451731"/>
                  <a:pt x="471045" y="926706"/>
                  <a:pt x="-1" y="-1"/>
                </a:cubicBezTo>
              </a:path>
            </a:pathLst>
          </a:custGeom>
          <a:ln w="28575">
            <a:solidFill>
              <a:srgbClr val="FF0000"/>
            </a:solidFill>
            <a:prstDash val="solid"/>
            <a:tailEnd type="triangl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289" name="Straight Arrow Connector 19"/>
          <p:cNvCxnSpPr/>
          <p:nvPr/>
        </p:nvCxnSpPr>
        <p:spPr>
          <a:xfrm flipH="1" flipV="1">
            <a:off x="8269941" y="5674659"/>
            <a:ext cx="1290918" cy="726141"/>
          </a:xfrm>
          <a:prstGeom prst="straightConnector1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lgDash"/>
            <a:headEnd type="none" w="sm" len="med"/>
            <a:tailEnd type="triangl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Freeform 37"/>
          <p:cNvSpPr/>
          <p:nvPr/>
        </p:nvSpPr>
        <p:spPr>
          <a:xfrm rot="19528151" flipV="1">
            <a:off x="8829882" y="5404925"/>
            <a:ext cx="696234" cy="1166701"/>
          </a:xfrm>
          <a:custGeom>
            <a:avLst/>
            <a:gdLst>
              <a:gd name="connsiteX0" fmla="*/ 0 w 4039737"/>
              <a:gd name="connsiteY0" fmla="*/ 747879 h 911652"/>
              <a:gd name="connsiteX1" fmla="*/ 2169994 w 4039737"/>
              <a:gd name="connsiteY1" fmla="*/ 133730 h 911652"/>
              <a:gd name="connsiteX2" fmla="*/ 3725838 w 4039737"/>
              <a:gd name="connsiteY2" fmla="*/ 65491 h 911652"/>
              <a:gd name="connsiteX3" fmla="*/ 4039737 w 4039737"/>
              <a:gd name="connsiteY3" fmla="*/ 911652 h 911652"/>
              <a:gd name="connsiteX0" fmla="*/ 0 w 3725838"/>
              <a:gd name="connsiteY0" fmla="*/ 747879 h 747879"/>
              <a:gd name="connsiteX1" fmla="*/ 2169994 w 3725838"/>
              <a:gd name="connsiteY1" fmla="*/ 133730 h 747879"/>
              <a:gd name="connsiteX2" fmla="*/ 3725838 w 3725838"/>
              <a:gd name="connsiteY2" fmla="*/ 65491 h 747879"/>
              <a:gd name="connsiteX0" fmla="*/ 0 w 2169994"/>
              <a:gd name="connsiteY0" fmla="*/ 614149 h 614149"/>
              <a:gd name="connsiteX1" fmla="*/ 2169994 w 2169994"/>
              <a:gd name="connsiteY1" fmla="*/ 0 h 614149"/>
              <a:gd name="connsiteX0" fmla="*/ 0 w 1733265"/>
              <a:gd name="connsiteY0" fmla="*/ 627797 h 627797"/>
              <a:gd name="connsiteX1" fmla="*/ 1733265 w 1733265"/>
              <a:gd name="connsiteY1" fmla="*/ 0 h 627797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678674"/>
              <a:gd name="connsiteY0" fmla="*/ 641445 h 641445"/>
              <a:gd name="connsiteX1" fmla="*/ 1678674 w 1678674"/>
              <a:gd name="connsiteY1" fmla="*/ 0 h 641445"/>
              <a:gd name="connsiteX0" fmla="*/ 0 w 1678674"/>
              <a:gd name="connsiteY0" fmla="*/ 641445 h 641445"/>
              <a:gd name="connsiteX1" fmla="*/ 1678674 w 1678674"/>
              <a:gd name="connsiteY1" fmla="*/ 0 h 641445"/>
              <a:gd name="connsiteX0" fmla="*/ 0 w 1720993"/>
              <a:gd name="connsiteY0" fmla="*/ 641445 h 641445"/>
              <a:gd name="connsiteX1" fmla="*/ 1720993 w 1720993"/>
              <a:gd name="connsiteY1" fmla="*/ 0 h 641445"/>
              <a:gd name="connsiteX0" fmla="*/ 0 w 1720993"/>
              <a:gd name="connsiteY0" fmla="*/ 641445 h 641445"/>
              <a:gd name="connsiteX1" fmla="*/ 1720993 w 1720993"/>
              <a:gd name="connsiteY1" fmla="*/ 0 h 641445"/>
              <a:gd name="connsiteX0" fmla="*/ 0 w 1767505"/>
              <a:gd name="connsiteY0" fmla="*/ 661873 h 661873"/>
              <a:gd name="connsiteX1" fmla="*/ 1767505 w 1767505"/>
              <a:gd name="connsiteY1" fmla="*/ 0 h 661873"/>
              <a:gd name="connsiteX0" fmla="*/ 0 w 1894321"/>
              <a:gd name="connsiteY0" fmla="*/ 45515 h 165617"/>
              <a:gd name="connsiteX1" fmla="*/ 1894321 w 1894321"/>
              <a:gd name="connsiteY1" fmla="*/ 119073 h 165617"/>
              <a:gd name="connsiteX0" fmla="*/ 0 w 1894321"/>
              <a:gd name="connsiteY0" fmla="*/ 3748141 h 3824595"/>
              <a:gd name="connsiteX1" fmla="*/ 1894321 w 1894321"/>
              <a:gd name="connsiteY1" fmla="*/ 3821699 h 3824595"/>
              <a:gd name="connsiteX0" fmla="*/ 0 w 1339499"/>
              <a:gd name="connsiteY0" fmla="*/ 8310369 h 8310370"/>
              <a:gd name="connsiteX1" fmla="*/ 1339499 w 1339499"/>
              <a:gd name="connsiteY1" fmla="*/ 0 h 8310370"/>
              <a:gd name="connsiteX0" fmla="*/ 0 w 1339499"/>
              <a:gd name="connsiteY0" fmla="*/ 16695006 h 16695007"/>
              <a:gd name="connsiteX1" fmla="*/ 1339499 w 1339499"/>
              <a:gd name="connsiteY1" fmla="*/ 8384637 h 16695007"/>
              <a:gd name="connsiteX0" fmla="*/ 0 w 959050"/>
              <a:gd name="connsiteY0" fmla="*/ 10985316 h 10985317"/>
              <a:gd name="connsiteX1" fmla="*/ 959050 w 959050"/>
              <a:gd name="connsiteY1" fmla="*/ 10764702 h 10985317"/>
              <a:gd name="connsiteX0" fmla="*/ 0 w 982518"/>
              <a:gd name="connsiteY0" fmla="*/ 16742969 h 16742970"/>
              <a:gd name="connsiteX1" fmla="*/ 959050 w 982518"/>
              <a:gd name="connsiteY1" fmla="*/ 16522355 h 16742970"/>
              <a:gd name="connsiteX0" fmla="*/ 0 w 2237950"/>
              <a:gd name="connsiteY0" fmla="*/ 1964892 h 46311474"/>
              <a:gd name="connsiteX1" fmla="*/ 2227214 w 2237950"/>
              <a:gd name="connsiteY1" fmla="*/ 46311474 h 46311474"/>
              <a:gd name="connsiteX0" fmla="*/ 0 w 2227214"/>
              <a:gd name="connsiteY0" fmla="*/ 16334935 h 60681517"/>
              <a:gd name="connsiteX1" fmla="*/ 2227214 w 2227214"/>
              <a:gd name="connsiteY1" fmla="*/ 60681517 h 60681517"/>
              <a:gd name="connsiteX0" fmla="*/ 0 w 4609507"/>
              <a:gd name="connsiteY0" fmla="*/ 19326089 h 57803096"/>
              <a:gd name="connsiteX1" fmla="*/ 4609507 w 4609507"/>
              <a:gd name="connsiteY1" fmla="*/ 57803096 h 57803096"/>
              <a:gd name="connsiteX0" fmla="*/ 0 w 4609507"/>
              <a:gd name="connsiteY0" fmla="*/ 17165626 h 55642633"/>
              <a:gd name="connsiteX1" fmla="*/ 4609507 w 4609507"/>
              <a:gd name="connsiteY1" fmla="*/ 55642633 h 55642633"/>
              <a:gd name="connsiteX0" fmla="*/ 4706439 w 4748197"/>
              <a:gd name="connsiteY0" fmla="*/ 17373313 h 55475670"/>
              <a:gd name="connsiteX1" fmla="*/ 123255 w 4748197"/>
              <a:gd name="connsiteY1" fmla="*/ 55475669 h 55475670"/>
              <a:gd name="connsiteX0" fmla="*/ 0 w 4811398"/>
              <a:gd name="connsiteY0" fmla="*/ 9929913 h 62893547"/>
              <a:gd name="connsiteX1" fmla="*/ 4811397 w 4811398"/>
              <a:gd name="connsiteY1" fmla="*/ 62893547 h 62893547"/>
              <a:gd name="connsiteX0" fmla="*/ 0 w 4811396"/>
              <a:gd name="connsiteY0" fmla="*/ 171045 h 53134679"/>
              <a:gd name="connsiteX1" fmla="*/ 4811397 w 4811396"/>
              <a:gd name="connsiteY1" fmla="*/ 53134679 h 53134679"/>
              <a:gd name="connsiteX0" fmla="*/ 4901477 w 4932026"/>
              <a:gd name="connsiteY0" fmla="*/ 1648482 h 26388179"/>
              <a:gd name="connsiteX1" fmla="*/ 1314280 w 4932026"/>
              <a:gd name="connsiteY1" fmla="*/ 26388179 h 26388179"/>
              <a:gd name="connsiteX0" fmla="*/ 3449539 w 3487018"/>
              <a:gd name="connsiteY0" fmla="*/ 1415417 h 27279080"/>
              <a:gd name="connsiteX1" fmla="*/ 1531293 w 3487018"/>
              <a:gd name="connsiteY1" fmla="*/ 27279080 h 27279080"/>
              <a:gd name="connsiteX0" fmla="*/ 2202098 w 2267618"/>
              <a:gd name="connsiteY0" fmla="*/ 307057 h 26170720"/>
              <a:gd name="connsiteX1" fmla="*/ 283852 w 2267618"/>
              <a:gd name="connsiteY1" fmla="*/ 26170720 h 26170720"/>
              <a:gd name="connsiteX0" fmla="*/ 5053733 w 5092234"/>
              <a:gd name="connsiteY0" fmla="*/ 807281 h 16680169"/>
              <a:gd name="connsiteX1" fmla="*/ 174444 w 5092234"/>
              <a:gd name="connsiteY1" fmla="*/ 16680169 h 16680169"/>
              <a:gd name="connsiteX0" fmla="*/ 4963142 w 5004215"/>
              <a:gd name="connsiteY0" fmla="*/ 1344422 h 17217310"/>
              <a:gd name="connsiteX1" fmla="*/ 83853 w 5004215"/>
              <a:gd name="connsiteY1" fmla="*/ 17217310 h 17217310"/>
              <a:gd name="connsiteX0" fmla="*/ 5003757 w 5003756"/>
              <a:gd name="connsiteY0" fmla="*/ 0 h 15872888"/>
              <a:gd name="connsiteX1" fmla="*/ 124468 w 5003756"/>
              <a:gd name="connsiteY1" fmla="*/ 15872888 h 15872888"/>
              <a:gd name="connsiteX0" fmla="*/ 5016865 w 5016865"/>
              <a:gd name="connsiteY0" fmla="*/ 0 h 17371505"/>
              <a:gd name="connsiteX1" fmla="*/ 124117 w 5016865"/>
              <a:gd name="connsiteY1" fmla="*/ 17371505 h 17371505"/>
              <a:gd name="connsiteX0" fmla="*/ 5029974 w 5029974"/>
              <a:gd name="connsiteY0" fmla="*/ 0 h 19244773"/>
              <a:gd name="connsiteX1" fmla="*/ 123766 w 5029974"/>
              <a:gd name="connsiteY1" fmla="*/ 19244773 h 19244773"/>
              <a:gd name="connsiteX0" fmla="*/ 3388635 w 3388635"/>
              <a:gd name="connsiteY0" fmla="*/ 158407 h 15157101"/>
              <a:gd name="connsiteX1" fmla="*/ 191757 w 3388635"/>
              <a:gd name="connsiteY1" fmla="*/ 15157101 h 15157101"/>
              <a:gd name="connsiteX0" fmla="*/ 3388635 w 3388635"/>
              <a:gd name="connsiteY0" fmla="*/ 85457 h 15084151"/>
              <a:gd name="connsiteX1" fmla="*/ 191757 w 3388635"/>
              <a:gd name="connsiteY1" fmla="*/ 15084151 h 15084151"/>
              <a:gd name="connsiteX0" fmla="*/ 3314066 w 3314066"/>
              <a:gd name="connsiteY0" fmla="*/ 62656 h 15061350"/>
              <a:gd name="connsiteX1" fmla="*/ 117188 w 3314066"/>
              <a:gd name="connsiteY1" fmla="*/ 15061350 h 15061350"/>
              <a:gd name="connsiteX0" fmla="*/ 3456031 w 3456031"/>
              <a:gd name="connsiteY0" fmla="*/ 1764270 h 12017341"/>
              <a:gd name="connsiteX1" fmla="*/ 111100 w 3456031"/>
              <a:gd name="connsiteY1" fmla="*/ 12017341 h 12017341"/>
              <a:gd name="connsiteX0" fmla="*/ 3417371 w 3417371"/>
              <a:gd name="connsiteY0" fmla="*/ 0 h 10253071"/>
              <a:gd name="connsiteX1" fmla="*/ 72440 w 3417371"/>
              <a:gd name="connsiteY1" fmla="*/ 10253071 h 10253071"/>
              <a:gd name="connsiteX0" fmla="*/ 3265293 w 3265293"/>
              <a:gd name="connsiteY0" fmla="*/ 0 h 12726064"/>
              <a:gd name="connsiteX1" fmla="*/ 77141 w 3265293"/>
              <a:gd name="connsiteY1" fmla="*/ 12726064 h 12726064"/>
              <a:gd name="connsiteX0" fmla="*/ 3256684 w 3256684"/>
              <a:gd name="connsiteY0" fmla="*/ 0 h 12726064"/>
              <a:gd name="connsiteX1" fmla="*/ 68532 w 3256684"/>
              <a:gd name="connsiteY1" fmla="*/ 12726064 h 12726064"/>
              <a:gd name="connsiteX0" fmla="*/ 3302539 w 3302539"/>
              <a:gd name="connsiteY0" fmla="*/ 0 h 14180758"/>
              <a:gd name="connsiteX1" fmla="*/ 67354 w 3302539"/>
              <a:gd name="connsiteY1" fmla="*/ 14180758 h 14180758"/>
              <a:gd name="connsiteX0" fmla="*/ 3994194 w 3994194"/>
              <a:gd name="connsiteY0" fmla="*/ 0 h 14617168"/>
              <a:gd name="connsiteX1" fmla="*/ 53507 w 3994194"/>
              <a:gd name="connsiteY1" fmla="*/ 14617168 h 14617168"/>
              <a:gd name="connsiteX0" fmla="*/ 4411594 w 4411594"/>
              <a:gd name="connsiteY0" fmla="*/ 0 h 14617168"/>
              <a:gd name="connsiteX1" fmla="*/ 47606 w 4411594"/>
              <a:gd name="connsiteY1" fmla="*/ 14617168 h 14617168"/>
              <a:gd name="connsiteX0" fmla="*/ 4387743 w 4387743"/>
              <a:gd name="connsiteY0" fmla="*/ 0 h 14617168"/>
              <a:gd name="connsiteX1" fmla="*/ 23755 w 4387743"/>
              <a:gd name="connsiteY1" fmla="*/ 14617168 h 14617168"/>
              <a:gd name="connsiteX0" fmla="*/ 4415529 w 4415529"/>
              <a:gd name="connsiteY0" fmla="*/ 0 h 15006527"/>
              <a:gd name="connsiteX1" fmla="*/ 23566 w 4415529"/>
              <a:gd name="connsiteY1" fmla="*/ 15006527 h 15006527"/>
              <a:gd name="connsiteX0" fmla="*/ 4392687 w 4392687"/>
              <a:gd name="connsiteY0" fmla="*/ 0 h 15006527"/>
              <a:gd name="connsiteX1" fmla="*/ 724 w 4392687"/>
              <a:gd name="connsiteY1" fmla="*/ 15006527 h 15006527"/>
              <a:gd name="connsiteX0" fmla="*/ 4392497 w 4392497"/>
              <a:gd name="connsiteY0" fmla="*/ 0 h 15006527"/>
              <a:gd name="connsiteX1" fmla="*/ 534 w 4392497"/>
              <a:gd name="connsiteY1" fmla="*/ 15006527 h 15006527"/>
              <a:gd name="connsiteX0" fmla="*/ 4394106 w 4394106"/>
              <a:gd name="connsiteY0" fmla="*/ 0 h 15006527"/>
              <a:gd name="connsiteX1" fmla="*/ 2143 w 4394106"/>
              <a:gd name="connsiteY1" fmla="*/ 15006527 h 15006527"/>
              <a:gd name="connsiteX0" fmla="*/ 4422066 w 4422066"/>
              <a:gd name="connsiteY0" fmla="*/ 0 h 20197811"/>
              <a:gd name="connsiteX1" fmla="*/ 2129 w 4422066"/>
              <a:gd name="connsiteY1" fmla="*/ 20197811 h 20197811"/>
              <a:gd name="connsiteX0" fmla="*/ 4419936 w 4419936"/>
              <a:gd name="connsiteY0" fmla="*/ 0 h 20197811"/>
              <a:gd name="connsiteX1" fmla="*/ -1 w 4419936"/>
              <a:gd name="connsiteY1" fmla="*/ 20197811 h 20197811"/>
              <a:gd name="connsiteX0" fmla="*/ 4419938 w 4419938"/>
              <a:gd name="connsiteY0" fmla="*/ 0 h 20197811"/>
              <a:gd name="connsiteX1" fmla="*/ 1 w 4419938"/>
              <a:gd name="connsiteY1" fmla="*/ 20197811 h 20197811"/>
              <a:gd name="connsiteX0" fmla="*/ 4419936 w 4419936"/>
              <a:gd name="connsiteY0" fmla="*/ 0 h 20197811"/>
              <a:gd name="connsiteX1" fmla="*/ -1 w 4419936"/>
              <a:gd name="connsiteY1" fmla="*/ 20197811 h 20197811"/>
              <a:gd name="connsiteX0" fmla="*/ 4489745 w 4489745"/>
              <a:gd name="connsiteY0" fmla="*/ 31657206 h 31675064"/>
              <a:gd name="connsiteX1" fmla="*/ 0 w 4489745"/>
              <a:gd name="connsiteY1" fmla="*/ 3365554 h 31675064"/>
              <a:gd name="connsiteX0" fmla="*/ 4489745 w 4489745"/>
              <a:gd name="connsiteY0" fmla="*/ 28291652 h 43964067"/>
              <a:gd name="connsiteX1" fmla="*/ 0 w 4489745"/>
              <a:gd name="connsiteY1" fmla="*/ 0 h 43964067"/>
              <a:gd name="connsiteX0" fmla="*/ 4577773 w 4577773"/>
              <a:gd name="connsiteY0" fmla="*/ 20315967 h 40866273"/>
              <a:gd name="connsiteX1" fmla="*/ 0 w 4577773"/>
              <a:gd name="connsiteY1" fmla="*/ 0 h 40866273"/>
              <a:gd name="connsiteX0" fmla="*/ 4577773 w 4577773"/>
              <a:gd name="connsiteY0" fmla="*/ 26987695 h 27005802"/>
              <a:gd name="connsiteX1" fmla="*/ 0 w 4577773"/>
              <a:gd name="connsiteY1" fmla="*/ 6671728 h 27005802"/>
              <a:gd name="connsiteX0" fmla="*/ 4592445 w 4592445"/>
              <a:gd name="connsiteY0" fmla="*/ 33004403 h 33020166"/>
              <a:gd name="connsiteX1" fmla="*/ 0 w 4592445"/>
              <a:gd name="connsiteY1" fmla="*/ 6006119 h 33020166"/>
              <a:gd name="connsiteX0" fmla="*/ 4592445 w 4592445"/>
              <a:gd name="connsiteY0" fmla="*/ 34493376 h 34493376"/>
              <a:gd name="connsiteX1" fmla="*/ 0 w 4592445"/>
              <a:gd name="connsiteY1" fmla="*/ 7495092 h 34493376"/>
              <a:gd name="connsiteX0" fmla="*/ 4592445 w 4592445"/>
              <a:gd name="connsiteY0" fmla="*/ 31539816 h 31539816"/>
              <a:gd name="connsiteX1" fmla="*/ 0 w 4592445"/>
              <a:gd name="connsiteY1" fmla="*/ 7990469 h 31539816"/>
              <a:gd name="connsiteX0" fmla="*/ 4592445 w 4592445"/>
              <a:gd name="connsiteY0" fmla="*/ 35761827 h 35761827"/>
              <a:gd name="connsiteX1" fmla="*/ 0 w 4592445"/>
              <a:gd name="connsiteY1" fmla="*/ 12212480 h 35761827"/>
              <a:gd name="connsiteX0" fmla="*/ 4562145 w 4562144"/>
              <a:gd name="connsiteY0" fmla="*/ 35597435 h 35597427"/>
              <a:gd name="connsiteX1" fmla="*/ 0 w 4562144"/>
              <a:gd name="connsiteY1" fmla="*/ 12247534 h 35597427"/>
              <a:gd name="connsiteX0" fmla="*/ 4562145 w 4562144"/>
              <a:gd name="connsiteY0" fmla="*/ 27138661 h 27138653"/>
              <a:gd name="connsiteX1" fmla="*/ 0 w 4562144"/>
              <a:gd name="connsiteY1" fmla="*/ 3788760 h 27138653"/>
              <a:gd name="connsiteX0" fmla="*/ 4562145 w 4562144"/>
              <a:gd name="connsiteY0" fmla="*/ 23349896 h 23349888"/>
              <a:gd name="connsiteX1" fmla="*/ 0 w 4562144"/>
              <a:gd name="connsiteY1" fmla="*/ -5 h 23349888"/>
              <a:gd name="connsiteX0" fmla="*/ 4562145 w 4576381"/>
              <a:gd name="connsiteY0" fmla="*/ 23349896 h 23349888"/>
              <a:gd name="connsiteX1" fmla="*/ 0 w 4576381"/>
              <a:gd name="connsiteY1" fmla="*/ -5 h 23349888"/>
              <a:gd name="connsiteX0" fmla="*/ 5844765 w 5853889"/>
              <a:gd name="connsiteY0" fmla="*/ 15813109 h 15813101"/>
              <a:gd name="connsiteX1" fmla="*/ 1 w 5853889"/>
              <a:gd name="connsiteY1" fmla="*/ 1087990 h 15813101"/>
              <a:gd name="connsiteX0" fmla="*/ 5844765 w 5856001"/>
              <a:gd name="connsiteY0" fmla="*/ 23319487 h 23319479"/>
              <a:gd name="connsiteX1" fmla="*/ 1 w 5856001"/>
              <a:gd name="connsiteY1" fmla="*/ 8594368 h 23319479"/>
              <a:gd name="connsiteX0" fmla="*/ 5844765 w 5873034"/>
              <a:gd name="connsiteY0" fmla="*/ 20813808 h 20813800"/>
              <a:gd name="connsiteX1" fmla="*/ 1 w 5873034"/>
              <a:gd name="connsiteY1" fmla="*/ 6088689 h 20813800"/>
              <a:gd name="connsiteX0" fmla="*/ 5844765 w 5844766"/>
              <a:gd name="connsiteY0" fmla="*/ 17582390 h 17582382"/>
              <a:gd name="connsiteX1" fmla="*/ 1 w 5844766"/>
              <a:gd name="connsiteY1" fmla="*/ 2857271 h 17582382"/>
              <a:gd name="connsiteX0" fmla="*/ 9534342 w 9534341"/>
              <a:gd name="connsiteY0" fmla="*/ 53267 h 61462700"/>
              <a:gd name="connsiteX1" fmla="*/ 1 w 9534341"/>
              <a:gd name="connsiteY1" fmla="*/ 61462702 h 61462700"/>
              <a:gd name="connsiteX0" fmla="*/ 1474536 w 2735304"/>
              <a:gd name="connsiteY0" fmla="*/ 5209588 h 5353706"/>
              <a:gd name="connsiteX1" fmla="*/ -1 w 2735304"/>
              <a:gd name="connsiteY1" fmla="*/ 5353697 h 5353706"/>
              <a:gd name="connsiteX0" fmla="*/ 1474536 w 1474535"/>
              <a:gd name="connsiteY0" fmla="*/ 7935955 h 8080073"/>
              <a:gd name="connsiteX1" fmla="*/ -1 w 1474535"/>
              <a:gd name="connsiteY1" fmla="*/ 8080064 h 8080073"/>
              <a:gd name="connsiteX0" fmla="*/ 6562 w 955066"/>
              <a:gd name="connsiteY0" fmla="*/ 8547114 h 8547113"/>
              <a:gd name="connsiteX1" fmla="*/ 415707 w 955066"/>
              <a:gd name="connsiteY1" fmla="*/ 7841843 h 8547113"/>
              <a:gd name="connsiteX0" fmla="*/ 49639 w 458783"/>
              <a:gd name="connsiteY0" fmla="*/ 8892071 h 8892070"/>
              <a:gd name="connsiteX1" fmla="*/ 458784 w 458783"/>
              <a:gd name="connsiteY1" fmla="*/ 8186800 h 8892070"/>
              <a:gd name="connsiteX0" fmla="*/ 29212 w 651410"/>
              <a:gd name="connsiteY0" fmla="*/ 6203387 h 9394811"/>
              <a:gd name="connsiteX1" fmla="*/ 651411 w 651410"/>
              <a:gd name="connsiteY1" fmla="*/ 9394809 h 9394811"/>
              <a:gd name="connsiteX0" fmla="*/ 22288 w 644486"/>
              <a:gd name="connsiteY0" fmla="*/ 819595 h 4011019"/>
              <a:gd name="connsiteX1" fmla="*/ 644487 w 644486"/>
              <a:gd name="connsiteY1" fmla="*/ 4011017 h 4011019"/>
              <a:gd name="connsiteX0" fmla="*/ 21594 w 663865"/>
              <a:gd name="connsiteY0" fmla="*/ 248012 h 11849038"/>
              <a:gd name="connsiteX1" fmla="*/ 663866 w 663865"/>
              <a:gd name="connsiteY1" fmla="*/ 11849033 h 11849038"/>
              <a:gd name="connsiteX0" fmla="*/ 35217 w 424305"/>
              <a:gd name="connsiteY0" fmla="*/ 474777 h 6431433"/>
              <a:gd name="connsiteX1" fmla="*/ 424306 w 424305"/>
              <a:gd name="connsiteY1" fmla="*/ 6431428 h 6431433"/>
              <a:gd name="connsiteX0" fmla="*/ 20895 w 684811"/>
              <a:gd name="connsiteY0" fmla="*/ 690944 h 4622824"/>
              <a:gd name="connsiteX1" fmla="*/ 684812 w 684811"/>
              <a:gd name="connsiteY1" fmla="*/ 4622829 h 4622824"/>
              <a:gd name="connsiteX0" fmla="*/ 25054 w 688970"/>
              <a:gd name="connsiteY0" fmla="*/ 537608 h 4469488"/>
              <a:gd name="connsiteX1" fmla="*/ 688971 w 688970"/>
              <a:gd name="connsiteY1" fmla="*/ 4469493 h 4469488"/>
              <a:gd name="connsiteX0" fmla="*/ 21328 w 783651"/>
              <a:gd name="connsiteY0" fmla="*/ 451028 h 5439219"/>
              <a:gd name="connsiteX1" fmla="*/ 783652 w 783651"/>
              <a:gd name="connsiteY1" fmla="*/ 5439224 h 5439219"/>
              <a:gd name="connsiteX0" fmla="*/ 7497 w 1965361"/>
              <a:gd name="connsiteY0" fmla="*/ 448992 h 5466947"/>
              <a:gd name="connsiteX1" fmla="*/ 1965362 w 1965361"/>
              <a:gd name="connsiteY1" fmla="*/ 5466945 h 5466947"/>
              <a:gd name="connsiteX0" fmla="*/ 558485 w 2516349"/>
              <a:gd name="connsiteY0" fmla="*/ 1 h 5017956"/>
              <a:gd name="connsiteX1" fmla="*/ 2516350 w 2516349"/>
              <a:gd name="connsiteY1" fmla="*/ 5017954 h 5017956"/>
              <a:gd name="connsiteX0" fmla="*/ 764366 w 1402486"/>
              <a:gd name="connsiteY0" fmla="*/ 2 h 5376229"/>
              <a:gd name="connsiteX1" fmla="*/ 1402487 w 1402486"/>
              <a:gd name="connsiteY1" fmla="*/ 5376227 h 5376229"/>
              <a:gd name="connsiteX0" fmla="*/ 783093 w 1334709"/>
              <a:gd name="connsiteY0" fmla="*/ 2 h 5467190"/>
              <a:gd name="connsiteX1" fmla="*/ 1334710 w 1334709"/>
              <a:gd name="connsiteY1" fmla="*/ 5467188 h 5467190"/>
              <a:gd name="connsiteX0" fmla="*/ 1425912 w 1977528"/>
              <a:gd name="connsiteY0" fmla="*/ 2 h 5467190"/>
              <a:gd name="connsiteX1" fmla="*/ 1977529 w 1977528"/>
              <a:gd name="connsiteY1" fmla="*/ 5467188 h 5467190"/>
              <a:gd name="connsiteX0" fmla="*/ 989661 w 2694677"/>
              <a:gd name="connsiteY0" fmla="*/ 2 h 5090820"/>
              <a:gd name="connsiteX1" fmla="*/ 2694680 w 2694677"/>
              <a:gd name="connsiteY1" fmla="*/ 5090822 h 5090820"/>
              <a:gd name="connsiteX0" fmla="*/ 6288359 w 6288357"/>
              <a:gd name="connsiteY0" fmla="*/ -1 h 1746032"/>
              <a:gd name="connsiteX1" fmla="*/ 628684 w 6288357"/>
              <a:gd name="connsiteY1" fmla="*/ 1746034 h 1746032"/>
              <a:gd name="connsiteX0" fmla="*/ 377997 w 6812032"/>
              <a:gd name="connsiteY0" fmla="*/ 1122665 h 1380624"/>
              <a:gd name="connsiteX1" fmla="*/ 6812036 w 6812032"/>
              <a:gd name="connsiteY1" fmla="*/ 403961 h 1380624"/>
              <a:gd name="connsiteX0" fmla="*/ 242384 w 6836306"/>
              <a:gd name="connsiteY0" fmla="*/ 718702 h 1262286"/>
              <a:gd name="connsiteX1" fmla="*/ 6676423 w 6836306"/>
              <a:gd name="connsiteY1" fmla="*/ -2 h 1262286"/>
              <a:gd name="connsiteX0" fmla="*/ 181530 w 10434347"/>
              <a:gd name="connsiteY0" fmla="*/ 1520595 h 1915158"/>
              <a:gd name="connsiteX1" fmla="*/ 10315319 w 10434347"/>
              <a:gd name="connsiteY1" fmla="*/ 0 h 1915158"/>
              <a:gd name="connsiteX0" fmla="*/ 280807 w 10414596"/>
              <a:gd name="connsiteY0" fmla="*/ 1520595 h 2030128"/>
              <a:gd name="connsiteX1" fmla="*/ 10414596 w 10414596"/>
              <a:gd name="connsiteY1" fmla="*/ 0 h 2030128"/>
              <a:gd name="connsiteX0" fmla="*/ 295629 w 9941441"/>
              <a:gd name="connsiteY0" fmla="*/ 1071787 h 1692455"/>
              <a:gd name="connsiteX1" fmla="*/ 9941440 w 9941441"/>
              <a:gd name="connsiteY1" fmla="*/ -3 h 1692455"/>
              <a:gd name="connsiteX0" fmla="*/ 1 w 9645813"/>
              <a:gd name="connsiteY0" fmla="*/ 1071787 h 2190693"/>
              <a:gd name="connsiteX1" fmla="*/ 9645812 w 9645813"/>
              <a:gd name="connsiteY1" fmla="*/ -3 h 2190693"/>
              <a:gd name="connsiteX0" fmla="*/ -3 w 9748593"/>
              <a:gd name="connsiteY0" fmla="*/ 1930608 h 2849577"/>
              <a:gd name="connsiteX1" fmla="*/ 9748592 w 9748593"/>
              <a:gd name="connsiteY1" fmla="*/ -3 h 2849577"/>
              <a:gd name="connsiteX0" fmla="*/ -3 w 8972248"/>
              <a:gd name="connsiteY0" fmla="*/ 2015111 h 2917869"/>
              <a:gd name="connsiteX1" fmla="*/ 8972254 w 8972248"/>
              <a:gd name="connsiteY1" fmla="*/ 2 h 2917869"/>
              <a:gd name="connsiteX0" fmla="*/ -3 w 8972260"/>
              <a:gd name="connsiteY0" fmla="*/ 2015111 h 2895450"/>
              <a:gd name="connsiteX1" fmla="*/ 8972254 w 8972260"/>
              <a:gd name="connsiteY1" fmla="*/ 2 h 2895450"/>
              <a:gd name="connsiteX0" fmla="*/ -3 w 7696851"/>
              <a:gd name="connsiteY0" fmla="*/ 2153947 h 3009825"/>
              <a:gd name="connsiteX1" fmla="*/ 7696853 w 7696851"/>
              <a:gd name="connsiteY1" fmla="*/ -1 h 3009825"/>
              <a:gd name="connsiteX0" fmla="*/ 4 w 7489088"/>
              <a:gd name="connsiteY0" fmla="*/ 2042721 h 2918093"/>
              <a:gd name="connsiteX1" fmla="*/ 7489090 w 7489088"/>
              <a:gd name="connsiteY1" fmla="*/ -1 h 2918093"/>
              <a:gd name="connsiteX0" fmla="*/ 4 w 6351159"/>
              <a:gd name="connsiteY0" fmla="*/ 2441828 h 3250836"/>
              <a:gd name="connsiteX1" fmla="*/ 6351159 w 6351159"/>
              <a:gd name="connsiteY1" fmla="*/ -1 h 3250836"/>
              <a:gd name="connsiteX0" fmla="*/ 4 w 6351159"/>
              <a:gd name="connsiteY0" fmla="*/ 2441828 h 2690677"/>
              <a:gd name="connsiteX1" fmla="*/ 6351159 w 6351159"/>
              <a:gd name="connsiteY1" fmla="*/ -1 h 2690677"/>
              <a:gd name="connsiteX0" fmla="*/ 4 w 6351159"/>
              <a:gd name="connsiteY0" fmla="*/ 2441828 h 2707530"/>
              <a:gd name="connsiteX1" fmla="*/ 6351159 w 6351159"/>
              <a:gd name="connsiteY1" fmla="*/ -1 h 2707530"/>
              <a:gd name="connsiteX0" fmla="*/ 4 w 6351159"/>
              <a:gd name="connsiteY0" fmla="*/ 2441828 h 2635971"/>
              <a:gd name="connsiteX1" fmla="*/ 6351159 w 6351159"/>
              <a:gd name="connsiteY1" fmla="*/ -1 h 2635971"/>
              <a:gd name="connsiteX0" fmla="*/ -1 w 4209441"/>
              <a:gd name="connsiteY0" fmla="*/ 1 h 2373062"/>
              <a:gd name="connsiteX1" fmla="*/ 4209441 w 4209441"/>
              <a:gd name="connsiteY1" fmla="*/ 1839575 h 2373062"/>
              <a:gd name="connsiteX0" fmla="*/ 7194236 w 11403678"/>
              <a:gd name="connsiteY0" fmla="*/ 1 h 8807157"/>
              <a:gd name="connsiteX1" fmla="*/ 11403678 w 11403678"/>
              <a:gd name="connsiteY1" fmla="*/ 1839575 h 8807157"/>
              <a:gd name="connsiteX0" fmla="*/ 7894627 w 9647622"/>
              <a:gd name="connsiteY0" fmla="*/ 1 h 9522187"/>
              <a:gd name="connsiteX1" fmla="*/ 9647626 w 9647622"/>
              <a:gd name="connsiteY1" fmla="*/ 3929076 h 9522187"/>
              <a:gd name="connsiteX0" fmla="*/ 7403785 w 9156780"/>
              <a:gd name="connsiteY0" fmla="*/ 1 h 8628108"/>
              <a:gd name="connsiteX1" fmla="*/ 9156784 w 9156780"/>
              <a:gd name="connsiteY1" fmla="*/ 3929076 h 8628108"/>
              <a:gd name="connsiteX0" fmla="*/ 6321781 w 8074776"/>
              <a:gd name="connsiteY0" fmla="*/ 1 h 7890307"/>
              <a:gd name="connsiteX1" fmla="*/ 8074780 w 8074776"/>
              <a:gd name="connsiteY1" fmla="*/ 3929076 h 789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74776" h="7890307">
                <a:moveTo>
                  <a:pt x="6321781" y="1"/>
                </a:moveTo>
                <a:cubicBezTo>
                  <a:pt x="-5827682" y="13839541"/>
                  <a:pt x="2249117" y="5615976"/>
                  <a:pt x="8074780" y="3929076"/>
                </a:cubicBezTo>
              </a:path>
            </a:pathLst>
          </a:custGeom>
          <a:ln w="28575">
            <a:solidFill>
              <a:srgbClr val="2A02BE"/>
            </a:solidFill>
            <a:prstDash val="solid"/>
            <a:tailEnd type="triangl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91" name="Freeform 37"/>
          <p:cNvSpPr/>
          <p:nvPr/>
        </p:nvSpPr>
        <p:spPr>
          <a:xfrm rot="19528151" flipV="1">
            <a:off x="8506562" y="5279800"/>
            <a:ext cx="669882" cy="1192915"/>
          </a:xfrm>
          <a:custGeom>
            <a:avLst/>
            <a:gdLst>
              <a:gd name="connsiteX0" fmla="*/ 0 w 4039737"/>
              <a:gd name="connsiteY0" fmla="*/ 747879 h 911652"/>
              <a:gd name="connsiteX1" fmla="*/ 2169994 w 4039737"/>
              <a:gd name="connsiteY1" fmla="*/ 133730 h 911652"/>
              <a:gd name="connsiteX2" fmla="*/ 3725838 w 4039737"/>
              <a:gd name="connsiteY2" fmla="*/ 65491 h 911652"/>
              <a:gd name="connsiteX3" fmla="*/ 4039737 w 4039737"/>
              <a:gd name="connsiteY3" fmla="*/ 911652 h 911652"/>
              <a:gd name="connsiteX0" fmla="*/ 0 w 3725838"/>
              <a:gd name="connsiteY0" fmla="*/ 747879 h 747879"/>
              <a:gd name="connsiteX1" fmla="*/ 2169994 w 3725838"/>
              <a:gd name="connsiteY1" fmla="*/ 133730 h 747879"/>
              <a:gd name="connsiteX2" fmla="*/ 3725838 w 3725838"/>
              <a:gd name="connsiteY2" fmla="*/ 65491 h 747879"/>
              <a:gd name="connsiteX0" fmla="*/ 0 w 2169994"/>
              <a:gd name="connsiteY0" fmla="*/ 614149 h 614149"/>
              <a:gd name="connsiteX1" fmla="*/ 2169994 w 2169994"/>
              <a:gd name="connsiteY1" fmla="*/ 0 h 614149"/>
              <a:gd name="connsiteX0" fmla="*/ 0 w 1733265"/>
              <a:gd name="connsiteY0" fmla="*/ 627797 h 627797"/>
              <a:gd name="connsiteX1" fmla="*/ 1733265 w 1733265"/>
              <a:gd name="connsiteY1" fmla="*/ 0 h 627797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678674"/>
              <a:gd name="connsiteY0" fmla="*/ 641445 h 641445"/>
              <a:gd name="connsiteX1" fmla="*/ 1678674 w 1678674"/>
              <a:gd name="connsiteY1" fmla="*/ 0 h 641445"/>
              <a:gd name="connsiteX0" fmla="*/ 0 w 1678674"/>
              <a:gd name="connsiteY0" fmla="*/ 641445 h 641445"/>
              <a:gd name="connsiteX1" fmla="*/ 1678674 w 1678674"/>
              <a:gd name="connsiteY1" fmla="*/ 0 h 641445"/>
              <a:gd name="connsiteX0" fmla="*/ 0 w 1720993"/>
              <a:gd name="connsiteY0" fmla="*/ 641445 h 641445"/>
              <a:gd name="connsiteX1" fmla="*/ 1720993 w 1720993"/>
              <a:gd name="connsiteY1" fmla="*/ 0 h 641445"/>
              <a:gd name="connsiteX0" fmla="*/ 0 w 1720993"/>
              <a:gd name="connsiteY0" fmla="*/ 641445 h 641445"/>
              <a:gd name="connsiteX1" fmla="*/ 1720993 w 1720993"/>
              <a:gd name="connsiteY1" fmla="*/ 0 h 641445"/>
              <a:gd name="connsiteX0" fmla="*/ 0 w 1767505"/>
              <a:gd name="connsiteY0" fmla="*/ 661873 h 661873"/>
              <a:gd name="connsiteX1" fmla="*/ 1767505 w 1767505"/>
              <a:gd name="connsiteY1" fmla="*/ 0 h 661873"/>
              <a:gd name="connsiteX0" fmla="*/ 0 w 1894321"/>
              <a:gd name="connsiteY0" fmla="*/ 45515 h 165617"/>
              <a:gd name="connsiteX1" fmla="*/ 1894321 w 1894321"/>
              <a:gd name="connsiteY1" fmla="*/ 119073 h 165617"/>
              <a:gd name="connsiteX0" fmla="*/ 0 w 1894321"/>
              <a:gd name="connsiteY0" fmla="*/ 3748141 h 3824595"/>
              <a:gd name="connsiteX1" fmla="*/ 1894321 w 1894321"/>
              <a:gd name="connsiteY1" fmla="*/ 3821699 h 3824595"/>
              <a:gd name="connsiteX0" fmla="*/ 0 w 1339499"/>
              <a:gd name="connsiteY0" fmla="*/ 8310369 h 8310370"/>
              <a:gd name="connsiteX1" fmla="*/ 1339499 w 1339499"/>
              <a:gd name="connsiteY1" fmla="*/ 0 h 8310370"/>
              <a:gd name="connsiteX0" fmla="*/ 0 w 1339499"/>
              <a:gd name="connsiteY0" fmla="*/ 16695006 h 16695007"/>
              <a:gd name="connsiteX1" fmla="*/ 1339499 w 1339499"/>
              <a:gd name="connsiteY1" fmla="*/ 8384637 h 16695007"/>
              <a:gd name="connsiteX0" fmla="*/ 0 w 959050"/>
              <a:gd name="connsiteY0" fmla="*/ 10985316 h 10985317"/>
              <a:gd name="connsiteX1" fmla="*/ 959050 w 959050"/>
              <a:gd name="connsiteY1" fmla="*/ 10764702 h 10985317"/>
              <a:gd name="connsiteX0" fmla="*/ 0 w 982518"/>
              <a:gd name="connsiteY0" fmla="*/ 16742969 h 16742970"/>
              <a:gd name="connsiteX1" fmla="*/ 959050 w 982518"/>
              <a:gd name="connsiteY1" fmla="*/ 16522355 h 16742970"/>
              <a:gd name="connsiteX0" fmla="*/ 0 w 2237950"/>
              <a:gd name="connsiteY0" fmla="*/ 1964892 h 46311474"/>
              <a:gd name="connsiteX1" fmla="*/ 2227214 w 2237950"/>
              <a:gd name="connsiteY1" fmla="*/ 46311474 h 46311474"/>
              <a:gd name="connsiteX0" fmla="*/ 0 w 2227214"/>
              <a:gd name="connsiteY0" fmla="*/ 16334935 h 60681517"/>
              <a:gd name="connsiteX1" fmla="*/ 2227214 w 2227214"/>
              <a:gd name="connsiteY1" fmla="*/ 60681517 h 60681517"/>
              <a:gd name="connsiteX0" fmla="*/ 0 w 4609507"/>
              <a:gd name="connsiteY0" fmla="*/ 19326089 h 57803096"/>
              <a:gd name="connsiteX1" fmla="*/ 4609507 w 4609507"/>
              <a:gd name="connsiteY1" fmla="*/ 57803096 h 57803096"/>
              <a:gd name="connsiteX0" fmla="*/ 0 w 4609507"/>
              <a:gd name="connsiteY0" fmla="*/ 17165626 h 55642633"/>
              <a:gd name="connsiteX1" fmla="*/ 4609507 w 4609507"/>
              <a:gd name="connsiteY1" fmla="*/ 55642633 h 55642633"/>
              <a:gd name="connsiteX0" fmla="*/ 4706439 w 4748197"/>
              <a:gd name="connsiteY0" fmla="*/ 17373313 h 55475670"/>
              <a:gd name="connsiteX1" fmla="*/ 123255 w 4748197"/>
              <a:gd name="connsiteY1" fmla="*/ 55475669 h 55475670"/>
              <a:gd name="connsiteX0" fmla="*/ 0 w 4811398"/>
              <a:gd name="connsiteY0" fmla="*/ 9929913 h 62893547"/>
              <a:gd name="connsiteX1" fmla="*/ 4811397 w 4811398"/>
              <a:gd name="connsiteY1" fmla="*/ 62893547 h 62893547"/>
              <a:gd name="connsiteX0" fmla="*/ 0 w 4811396"/>
              <a:gd name="connsiteY0" fmla="*/ 171045 h 53134679"/>
              <a:gd name="connsiteX1" fmla="*/ 4811397 w 4811396"/>
              <a:gd name="connsiteY1" fmla="*/ 53134679 h 53134679"/>
              <a:gd name="connsiteX0" fmla="*/ 4901477 w 4932026"/>
              <a:gd name="connsiteY0" fmla="*/ 1648482 h 26388179"/>
              <a:gd name="connsiteX1" fmla="*/ 1314280 w 4932026"/>
              <a:gd name="connsiteY1" fmla="*/ 26388179 h 26388179"/>
              <a:gd name="connsiteX0" fmla="*/ 3449539 w 3487018"/>
              <a:gd name="connsiteY0" fmla="*/ 1415417 h 27279080"/>
              <a:gd name="connsiteX1" fmla="*/ 1531293 w 3487018"/>
              <a:gd name="connsiteY1" fmla="*/ 27279080 h 27279080"/>
              <a:gd name="connsiteX0" fmla="*/ 2202098 w 2267618"/>
              <a:gd name="connsiteY0" fmla="*/ 307057 h 26170720"/>
              <a:gd name="connsiteX1" fmla="*/ 283852 w 2267618"/>
              <a:gd name="connsiteY1" fmla="*/ 26170720 h 26170720"/>
              <a:gd name="connsiteX0" fmla="*/ 5053733 w 5092234"/>
              <a:gd name="connsiteY0" fmla="*/ 807281 h 16680169"/>
              <a:gd name="connsiteX1" fmla="*/ 174444 w 5092234"/>
              <a:gd name="connsiteY1" fmla="*/ 16680169 h 16680169"/>
              <a:gd name="connsiteX0" fmla="*/ 4963142 w 5004215"/>
              <a:gd name="connsiteY0" fmla="*/ 1344422 h 17217310"/>
              <a:gd name="connsiteX1" fmla="*/ 83853 w 5004215"/>
              <a:gd name="connsiteY1" fmla="*/ 17217310 h 17217310"/>
              <a:gd name="connsiteX0" fmla="*/ 5003757 w 5003756"/>
              <a:gd name="connsiteY0" fmla="*/ 0 h 15872888"/>
              <a:gd name="connsiteX1" fmla="*/ 124468 w 5003756"/>
              <a:gd name="connsiteY1" fmla="*/ 15872888 h 15872888"/>
              <a:gd name="connsiteX0" fmla="*/ 5016865 w 5016865"/>
              <a:gd name="connsiteY0" fmla="*/ 0 h 17371505"/>
              <a:gd name="connsiteX1" fmla="*/ 124117 w 5016865"/>
              <a:gd name="connsiteY1" fmla="*/ 17371505 h 17371505"/>
              <a:gd name="connsiteX0" fmla="*/ 5029974 w 5029974"/>
              <a:gd name="connsiteY0" fmla="*/ 0 h 19244773"/>
              <a:gd name="connsiteX1" fmla="*/ 123766 w 5029974"/>
              <a:gd name="connsiteY1" fmla="*/ 19244773 h 19244773"/>
              <a:gd name="connsiteX0" fmla="*/ 3388635 w 3388635"/>
              <a:gd name="connsiteY0" fmla="*/ 158407 h 15157101"/>
              <a:gd name="connsiteX1" fmla="*/ 191757 w 3388635"/>
              <a:gd name="connsiteY1" fmla="*/ 15157101 h 15157101"/>
              <a:gd name="connsiteX0" fmla="*/ 3388635 w 3388635"/>
              <a:gd name="connsiteY0" fmla="*/ 85457 h 15084151"/>
              <a:gd name="connsiteX1" fmla="*/ 191757 w 3388635"/>
              <a:gd name="connsiteY1" fmla="*/ 15084151 h 15084151"/>
              <a:gd name="connsiteX0" fmla="*/ 3314066 w 3314066"/>
              <a:gd name="connsiteY0" fmla="*/ 62656 h 15061350"/>
              <a:gd name="connsiteX1" fmla="*/ 117188 w 3314066"/>
              <a:gd name="connsiteY1" fmla="*/ 15061350 h 15061350"/>
              <a:gd name="connsiteX0" fmla="*/ 3456031 w 3456031"/>
              <a:gd name="connsiteY0" fmla="*/ 1764270 h 12017341"/>
              <a:gd name="connsiteX1" fmla="*/ 111100 w 3456031"/>
              <a:gd name="connsiteY1" fmla="*/ 12017341 h 12017341"/>
              <a:gd name="connsiteX0" fmla="*/ 3417371 w 3417371"/>
              <a:gd name="connsiteY0" fmla="*/ 0 h 10253071"/>
              <a:gd name="connsiteX1" fmla="*/ 72440 w 3417371"/>
              <a:gd name="connsiteY1" fmla="*/ 10253071 h 10253071"/>
              <a:gd name="connsiteX0" fmla="*/ 3265293 w 3265293"/>
              <a:gd name="connsiteY0" fmla="*/ 0 h 12726064"/>
              <a:gd name="connsiteX1" fmla="*/ 77141 w 3265293"/>
              <a:gd name="connsiteY1" fmla="*/ 12726064 h 12726064"/>
              <a:gd name="connsiteX0" fmla="*/ 3256684 w 3256684"/>
              <a:gd name="connsiteY0" fmla="*/ 0 h 12726064"/>
              <a:gd name="connsiteX1" fmla="*/ 68532 w 3256684"/>
              <a:gd name="connsiteY1" fmla="*/ 12726064 h 12726064"/>
              <a:gd name="connsiteX0" fmla="*/ 3302539 w 3302539"/>
              <a:gd name="connsiteY0" fmla="*/ 0 h 14180758"/>
              <a:gd name="connsiteX1" fmla="*/ 67354 w 3302539"/>
              <a:gd name="connsiteY1" fmla="*/ 14180758 h 14180758"/>
              <a:gd name="connsiteX0" fmla="*/ 3994194 w 3994194"/>
              <a:gd name="connsiteY0" fmla="*/ 0 h 14617168"/>
              <a:gd name="connsiteX1" fmla="*/ 53507 w 3994194"/>
              <a:gd name="connsiteY1" fmla="*/ 14617168 h 14617168"/>
              <a:gd name="connsiteX0" fmla="*/ 4411594 w 4411594"/>
              <a:gd name="connsiteY0" fmla="*/ 0 h 14617168"/>
              <a:gd name="connsiteX1" fmla="*/ 47606 w 4411594"/>
              <a:gd name="connsiteY1" fmla="*/ 14617168 h 14617168"/>
              <a:gd name="connsiteX0" fmla="*/ 4387743 w 4387743"/>
              <a:gd name="connsiteY0" fmla="*/ 0 h 14617168"/>
              <a:gd name="connsiteX1" fmla="*/ 23755 w 4387743"/>
              <a:gd name="connsiteY1" fmla="*/ 14617168 h 14617168"/>
              <a:gd name="connsiteX0" fmla="*/ 4415529 w 4415529"/>
              <a:gd name="connsiteY0" fmla="*/ 0 h 15006527"/>
              <a:gd name="connsiteX1" fmla="*/ 23566 w 4415529"/>
              <a:gd name="connsiteY1" fmla="*/ 15006527 h 15006527"/>
              <a:gd name="connsiteX0" fmla="*/ 4392687 w 4392687"/>
              <a:gd name="connsiteY0" fmla="*/ 0 h 15006527"/>
              <a:gd name="connsiteX1" fmla="*/ 724 w 4392687"/>
              <a:gd name="connsiteY1" fmla="*/ 15006527 h 15006527"/>
              <a:gd name="connsiteX0" fmla="*/ 4392497 w 4392497"/>
              <a:gd name="connsiteY0" fmla="*/ 0 h 15006527"/>
              <a:gd name="connsiteX1" fmla="*/ 534 w 4392497"/>
              <a:gd name="connsiteY1" fmla="*/ 15006527 h 15006527"/>
              <a:gd name="connsiteX0" fmla="*/ 4394106 w 4394106"/>
              <a:gd name="connsiteY0" fmla="*/ 0 h 15006527"/>
              <a:gd name="connsiteX1" fmla="*/ 2143 w 4394106"/>
              <a:gd name="connsiteY1" fmla="*/ 15006527 h 15006527"/>
              <a:gd name="connsiteX0" fmla="*/ 4422066 w 4422066"/>
              <a:gd name="connsiteY0" fmla="*/ 0 h 20197811"/>
              <a:gd name="connsiteX1" fmla="*/ 2129 w 4422066"/>
              <a:gd name="connsiteY1" fmla="*/ 20197811 h 20197811"/>
              <a:gd name="connsiteX0" fmla="*/ 4419936 w 4419936"/>
              <a:gd name="connsiteY0" fmla="*/ 0 h 20197811"/>
              <a:gd name="connsiteX1" fmla="*/ -1 w 4419936"/>
              <a:gd name="connsiteY1" fmla="*/ 20197811 h 20197811"/>
              <a:gd name="connsiteX0" fmla="*/ 4419938 w 4419938"/>
              <a:gd name="connsiteY0" fmla="*/ 0 h 20197811"/>
              <a:gd name="connsiteX1" fmla="*/ 1 w 4419938"/>
              <a:gd name="connsiteY1" fmla="*/ 20197811 h 20197811"/>
              <a:gd name="connsiteX0" fmla="*/ 4419936 w 4419936"/>
              <a:gd name="connsiteY0" fmla="*/ 0 h 20197811"/>
              <a:gd name="connsiteX1" fmla="*/ -1 w 4419936"/>
              <a:gd name="connsiteY1" fmla="*/ 20197811 h 20197811"/>
              <a:gd name="connsiteX0" fmla="*/ 4489745 w 4489745"/>
              <a:gd name="connsiteY0" fmla="*/ 31657206 h 31675064"/>
              <a:gd name="connsiteX1" fmla="*/ 0 w 4489745"/>
              <a:gd name="connsiteY1" fmla="*/ 3365554 h 31675064"/>
              <a:gd name="connsiteX0" fmla="*/ 4489745 w 4489745"/>
              <a:gd name="connsiteY0" fmla="*/ 28291652 h 43964067"/>
              <a:gd name="connsiteX1" fmla="*/ 0 w 4489745"/>
              <a:gd name="connsiteY1" fmla="*/ 0 h 43964067"/>
              <a:gd name="connsiteX0" fmla="*/ 4577773 w 4577773"/>
              <a:gd name="connsiteY0" fmla="*/ 20315967 h 40866273"/>
              <a:gd name="connsiteX1" fmla="*/ 0 w 4577773"/>
              <a:gd name="connsiteY1" fmla="*/ 0 h 40866273"/>
              <a:gd name="connsiteX0" fmla="*/ 4577773 w 4577773"/>
              <a:gd name="connsiteY0" fmla="*/ 26987695 h 27005802"/>
              <a:gd name="connsiteX1" fmla="*/ 0 w 4577773"/>
              <a:gd name="connsiteY1" fmla="*/ 6671728 h 27005802"/>
              <a:gd name="connsiteX0" fmla="*/ 4592445 w 4592445"/>
              <a:gd name="connsiteY0" fmla="*/ 33004403 h 33020166"/>
              <a:gd name="connsiteX1" fmla="*/ 0 w 4592445"/>
              <a:gd name="connsiteY1" fmla="*/ 6006119 h 33020166"/>
              <a:gd name="connsiteX0" fmla="*/ 4592445 w 4592445"/>
              <a:gd name="connsiteY0" fmla="*/ 34493376 h 34493376"/>
              <a:gd name="connsiteX1" fmla="*/ 0 w 4592445"/>
              <a:gd name="connsiteY1" fmla="*/ 7495092 h 34493376"/>
              <a:gd name="connsiteX0" fmla="*/ 4592445 w 4592445"/>
              <a:gd name="connsiteY0" fmla="*/ 31539816 h 31539816"/>
              <a:gd name="connsiteX1" fmla="*/ 0 w 4592445"/>
              <a:gd name="connsiteY1" fmla="*/ 7990469 h 31539816"/>
              <a:gd name="connsiteX0" fmla="*/ 4592445 w 4592445"/>
              <a:gd name="connsiteY0" fmla="*/ 35761827 h 35761827"/>
              <a:gd name="connsiteX1" fmla="*/ 0 w 4592445"/>
              <a:gd name="connsiteY1" fmla="*/ 12212480 h 35761827"/>
              <a:gd name="connsiteX0" fmla="*/ 4562145 w 4562144"/>
              <a:gd name="connsiteY0" fmla="*/ 35597435 h 35597427"/>
              <a:gd name="connsiteX1" fmla="*/ 0 w 4562144"/>
              <a:gd name="connsiteY1" fmla="*/ 12247534 h 35597427"/>
              <a:gd name="connsiteX0" fmla="*/ 4562145 w 4562144"/>
              <a:gd name="connsiteY0" fmla="*/ 27138661 h 27138653"/>
              <a:gd name="connsiteX1" fmla="*/ 0 w 4562144"/>
              <a:gd name="connsiteY1" fmla="*/ 3788760 h 27138653"/>
              <a:gd name="connsiteX0" fmla="*/ 4562145 w 4562144"/>
              <a:gd name="connsiteY0" fmla="*/ 23349896 h 23349888"/>
              <a:gd name="connsiteX1" fmla="*/ 0 w 4562144"/>
              <a:gd name="connsiteY1" fmla="*/ -5 h 23349888"/>
              <a:gd name="connsiteX0" fmla="*/ 4562145 w 4576381"/>
              <a:gd name="connsiteY0" fmla="*/ 23349896 h 23349888"/>
              <a:gd name="connsiteX1" fmla="*/ 0 w 4576381"/>
              <a:gd name="connsiteY1" fmla="*/ -5 h 23349888"/>
              <a:gd name="connsiteX0" fmla="*/ 5844765 w 5853889"/>
              <a:gd name="connsiteY0" fmla="*/ 15813109 h 15813101"/>
              <a:gd name="connsiteX1" fmla="*/ 1 w 5853889"/>
              <a:gd name="connsiteY1" fmla="*/ 1087990 h 15813101"/>
              <a:gd name="connsiteX0" fmla="*/ 5844765 w 5856001"/>
              <a:gd name="connsiteY0" fmla="*/ 23319487 h 23319479"/>
              <a:gd name="connsiteX1" fmla="*/ 1 w 5856001"/>
              <a:gd name="connsiteY1" fmla="*/ 8594368 h 23319479"/>
              <a:gd name="connsiteX0" fmla="*/ 5844765 w 5873034"/>
              <a:gd name="connsiteY0" fmla="*/ 20813808 h 20813800"/>
              <a:gd name="connsiteX1" fmla="*/ 1 w 5873034"/>
              <a:gd name="connsiteY1" fmla="*/ 6088689 h 20813800"/>
              <a:gd name="connsiteX0" fmla="*/ 5844765 w 5844766"/>
              <a:gd name="connsiteY0" fmla="*/ 17582390 h 17582382"/>
              <a:gd name="connsiteX1" fmla="*/ 1 w 5844766"/>
              <a:gd name="connsiteY1" fmla="*/ 2857271 h 17582382"/>
              <a:gd name="connsiteX0" fmla="*/ 9534342 w 9534341"/>
              <a:gd name="connsiteY0" fmla="*/ 53267 h 61462700"/>
              <a:gd name="connsiteX1" fmla="*/ 1 w 9534341"/>
              <a:gd name="connsiteY1" fmla="*/ 61462702 h 61462700"/>
              <a:gd name="connsiteX0" fmla="*/ 1474536 w 2735304"/>
              <a:gd name="connsiteY0" fmla="*/ 5209588 h 5353706"/>
              <a:gd name="connsiteX1" fmla="*/ -1 w 2735304"/>
              <a:gd name="connsiteY1" fmla="*/ 5353697 h 5353706"/>
              <a:gd name="connsiteX0" fmla="*/ 1474536 w 1474535"/>
              <a:gd name="connsiteY0" fmla="*/ 7935955 h 8080073"/>
              <a:gd name="connsiteX1" fmla="*/ -1 w 1474535"/>
              <a:gd name="connsiteY1" fmla="*/ 8080064 h 8080073"/>
              <a:gd name="connsiteX0" fmla="*/ 6562 w 955066"/>
              <a:gd name="connsiteY0" fmla="*/ 8547114 h 8547113"/>
              <a:gd name="connsiteX1" fmla="*/ 415707 w 955066"/>
              <a:gd name="connsiteY1" fmla="*/ 7841843 h 8547113"/>
              <a:gd name="connsiteX0" fmla="*/ 49639 w 458783"/>
              <a:gd name="connsiteY0" fmla="*/ 8892071 h 8892070"/>
              <a:gd name="connsiteX1" fmla="*/ 458784 w 458783"/>
              <a:gd name="connsiteY1" fmla="*/ 8186800 h 8892070"/>
              <a:gd name="connsiteX0" fmla="*/ 29212 w 651410"/>
              <a:gd name="connsiteY0" fmla="*/ 6203387 h 9394811"/>
              <a:gd name="connsiteX1" fmla="*/ 651411 w 651410"/>
              <a:gd name="connsiteY1" fmla="*/ 9394809 h 9394811"/>
              <a:gd name="connsiteX0" fmla="*/ 22288 w 644486"/>
              <a:gd name="connsiteY0" fmla="*/ 819595 h 4011019"/>
              <a:gd name="connsiteX1" fmla="*/ 644487 w 644486"/>
              <a:gd name="connsiteY1" fmla="*/ 4011017 h 4011019"/>
              <a:gd name="connsiteX0" fmla="*/ 21594 w 663865"/>
              <a:gd name="connsiteY0" fmla="*/ 248012 h 11849038"/>
              <a:gd name="connsiteX1" fmla="*/ 663866 w 663865"/>
              <a:gd name="connsiteY1" fmla="*/ 11849033 h 11849038"/>
              <a:gd name="connsiteX0" fmla="*/ 35217 w 424305"/>
              <a:gd name="connsiteY0" fmla="*/ 474777 h 6431433"/>
              <a:gd name="connsiteX1" fmla="*/ 424306 w 424305"/>
              <a:gd name="connsiteY1" fmla="*/ 6431428 h 6431433"/>
              <a:gd name="connsiteX0" fmla="*/ 20895 w 684811"/>
              <a:gd name="connsiteY0" fmla="*/ 690944 h 4622824"/>
              <a:gd name="connsiteX1" fmla="*/ 684812 w 684811"/>
              <a:gd name="connsiteY1" fmla="*/ 4622829 h 4622824"/>
              <a:gd name="connsiteX0" fmla="*/ 25054 w 688970"/>
              <a:gd name="connsiteY0" fmla="*/ 537608 h 4469488"/>
              <a:gd name="connsiteX1" fmla="*/ 688971 w 688970"/>
              <a:gd name="connsiteY1" fmla="*/ 4469493 h 4469488"/>
              <a:gd name="connsiteX0" fmla="*/ 21328 w 783651"/>
              <a:gd name="connsiteY0" fmla="*/ 451028 h 5439219"/>
              <a:gd name="connsiteX1" fmla="*/ 783652 w 783651"/>
              <a:gd name="connsiteY1" fmla="*/ 5439224 h 5439219"/>
              <a:gd name="connsiteX0" fmla="*/ 7497 w 1965361"/>
              <a:gd name="connsiteY0" fmla="*/ 448992 h 5466947"/>
              <a:gd name="connsiteX1" fmla="*/ 1965362 w 1965361"/>
              <a:gd name="connsiteY1" fmla="*/ 5466945 h 5466947"/>
              <a:gd name="connsiteX0" fmla="*/ 558485 w 2516349"/>
              <a:gd name="connsiteY0" fmla="*/ 1 h 5017956"/>
              <a:gd name="connsiteX1" fmla="*/ 2516350 w 2516349"/>
              <a:gd name="connsiteY1" fmla="*/ 5017954 h 5017956"/>
              <a:gd name="connsiteX0" fmla="*/ 764366 w 1402486"/>
              <a:gd name="connsiteY0" fmla="*/ 2 h 5376229"/>
              <a:gd name="connsiteX1" fmla="*/ 1402487 w 1402486"/>
              <a:gd name="connsiteY1" fmla="*/ 5376227 h 5376229"/>
              <a:gd name="connsiteX0" fmla="*/ 783093 w 1334709"/>
              <a:gd name="connsiteY0" fmla="*/ 2 h 5467190"/>
              <a:gd name="connsiteX1" fmla="*/ 1334710 w 1334709"/>
              <a:gd name="connsiteY1" fmla="*/ 5467188 h 5467190"/>
              <a:gd name="connsiteX0" fmla="*/ 1425912 w 1977528"/>
              <a:gd name="connsiteY0" fmla="*/ 2 h 5467190"/>
              <a:gd name="connsiteX1" fmla="*/ 1977529 w 1977528"/>
              <a:gd name="connsiteY1" fmla="*/ 5467188 h 5467190"/>
              <a:gd name="connsiteX0" fmla="*/ 989661 w 2694677"/>
              <a:gd name="connsiteY0" fmla="*/ 2 h 5090820"/>
              <a:gd name="connsiteX1" fmla="*/ 2694680 w 2694677"/>
              <a:gd name="connsiteY1" fmla="*/ 5090822 h 5090820"/>
              <a:gd name="connsiteX0" fmla="*/ 6288359 w 6288357"/>
              <a:gd name="connsiteY0" fmla="*/ -1 h 1746032"/>
              <a:gd name="connsiteX1" fmla="*/ 628684 w 6288357"/>
              <a:gd name="connsiteY1" fmla="*/ 1746034 h 1746032"/>
              <a:gd name="connsiteX0" fmla="*/ 377997 w 6812032"/>
              <a:gd name="connsiteY0" fmla="*/ 1122665 h 1380624"/>
              <a:gd name="connsiteX1" fmla="*/ 6812036 w 6812032"/>
              <a:gd name="connsiteY1" fmla="*/ 403961 h 1380624"/>
              <a:gd name="connsiteX0" fmla="*/ 242384 w 6836306"/>
              <a:gd name="connsiteY0" fmla="*/ 718702 h 1262286"/>
              <a:gd name="connsiteX1" fmla="*/ 6676423 w 6836306"/>
              <a:gd name="connsiteY1" fmla="*/ -2 h 1262286"/>
              <a:gd name="connsiteX0" fmla="*/ 181530 w 10434347"/>
              <a:gd name="connsiteY0" fmla="*/ 1520595 h 1915158"/>
              <a:gd name="connsiteX1" fmla="*/ 10315319 w 10434347"/>
              <a:gd name="connsiteY1" fmla="*/ 0 h 1915158"/>
              <a:gd name="connsiteX0" fmla="*/ 280807 w 10414596"/>
              <a:gd name="connsiteY0" fmla="*/ 1520595 h 2030128"/>
              <a:gd name="connsiteX1" fmla="*/ 10414596 w 10414596"/>
              <a:gd name="connsiteY1" fmla="*/ 0 h 2030128"/>
              <a:gd name="connsiteX0" fmla="*/ 295629 w 9941441"/>
              <a:gd name="connsiteY0" fmla="*/ 1071787 h 1692455"/>
              <a:gd name="connsiteX1" fmla="*/ 9941440 w 9941441"/>
              <a:gd name="connsiteY1" fmla="*/ -3 h 1692455"/>
              <a:gd name="connsiteX0" fmla="*/ 1 w 9645813"/>
              <a:gd name="connsiteY0" fmla="*/ 1071787 h 2190693"/>
              <a:gd name="connsiteX1" fmla="*/ 9645812 w 9645813"/>
              <a:gd name="connsiteY1" fmla="*/ -3 h 2190693"/>
              <a:gd name="connsiteX0" fmla="*/ -3 w 9748593"/>
              <a:gd name="connsiteY0" fmla="*/ 1930608 h 2849577"/>
              <a:gd name="connsiteX1" fmla="*/ 9748592 w 9748593"/>
              <a:gd name="connsiteY1" fmla="*/ -3 h 2849577"/>
              <a:gd name="connsiteX0" fmla="*/ -3 w 8972248"/>
              <a:gd name="connsiteY0" fmla="*/ 2015111 h 2917869"/>
              <a:gd name="connsiteX1" fmla="*/ 8972254 w 8972248"/>
              <a:gd name="connsiteY1" fmla="*/ 2 h 2917869"/>
              <a:gd name="connsiteX0" fmla="*/ -3 w 8972260"/>
              <a:gd name="connsiteY0" fmla="*/ 2015111 h 2895450"/>
              <a:gd name="connsiteX1" fmla="*/ 8972254 w 8972260"/>
              <a:gd name="connsiteY1" fmla="*/ 2 h 2895450"/>
              <a:gd name="connsiteX0" fmla="*/ -3 w 7696851"/>
              <a:gd name="connsiteY0" fmla="*/ 2153947 h 3009825"/>
              <a:gd name="connsiteX1" fmla="*/ 7696853 w 7696851"/>
              <a:gd name="connsiteY1" fmla="*/ -1 h 3009825"/>
              <a:gd name="connsiteX0" fmla="*/ 4 w 7489088"/>
              <a:gd name="connsiteY0" fmla="*/ 2042721 h 2918093"/>
              <a:gd name="connsiteX1" fmla="*/ 7489090 w 7489088"/>
              <a:gd name="connsiteY1" fmla="*/ -1 h 2918093"/>
              <a:gd name="connsiteX0" fmla="*/ 4 w 6351159"/>
              <a:gd name="connsiteY0" fmla="*/ 2441828 h 3250836"/>
              <a:gd name="connsiteX1" fmla="*/ 6351159 w 6351159"/>
              <a:gd name="connsiteY1" fmla="*/ -1 h 3250836"/>
              <a:gd name="connsiteX0" fmla="*/ 4 w 6351159"/>
              <a:gd name="connsiteY0" fmla="*/ 2441828 h 2690677"/>
              <a:gd name="connsiteX1" fmla="*/ 6351159 w 6351159"/>
              <a:gd name="connsiteY1" fmla="*/ -1 h 2690677"/>
              <a:gd name="connsiteX0" fmla="*/ 4 w 6351159"/>
              <a:gd name="connsiteY0" fmla="*/ 2441828 h 2707530"/>
              <a:gd name="connsiteX1" fmla="*/ 6351159 w 6351159"/>
              <a:gd name="connsiteY1" fmla="*/ -1 h 2707530"/>
              <a:gd name="connsiteX0" fmla="*/ 4 w 6351159"/>
              <a:gd name="connsiteY0" fmla="*/ 2441828 h 2635971"/>
              <a:gd name="connsiteX1" fmla="*/ 6351159 w 6351159"/>
              <a:gd name="connsiteY1" fmla="*/ -1 h 2635971"/>
              <a:gd name="connsiteX0" fmla="*/ 1973235 w 3862749"/>
              <a:gd name="connsiteY0" fmla="*/ -2 h 6376273"/>
              <a:gd name="connsiteX1" fmla="*/ 1575061 w 3862749"/>
              <a:gd name="connsiteY1" fmla="*/ 6116867 h 6376273"/>
              <a:gd name="connsiteX0" fmla="*/ -2 w 7769152"/>
              <a:gd name="connsiteY0" fmla="*/ 7978313 h 8032621"/>
              <a:gd name="connsiteX1" fmla="*/ 7769153 w 7769152"/>
              <a:gd name="connsiteY1" fmla="*/ 3 h 8032621"/>
              <a:gd name="connsiteX0" fmla="*/ -2 w 7769152"/>
              <a:gd name="connsiteY0" fmla="*/ 7978313 h 8067592"/>
              <a:gd name="connsiteX1" fmla="*/ 7769153 w 7769152"/>
              <a:gd name="connsiteY1" fmla="*/ 3 h 8067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69152" h="8067592">
                <a:moveTo>
                  <a:pt x="-2" y="7978313"/>
                </a:moveTo>
                <a:cubicBezTo>
                  <a:pt x="6468353" y="8717939"/>
                  <a:pt x="-5982183" y="4756544"/>
                  <a:pt x="7769153" y="3"/>
                </a:cubicBezTo>
              </a:path>
            </a:pathLst>
          </a:custGeom>
          <a:ln w="28575">
            <a:solidFill>
              <a:srgbClr val="2A02BE"/>
            </a:solidFill>
            <a:prstDash val="solid"/>
            <a:tailEnd type="triangl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292" name="Grupo 291"/>
          <p:cNvGrpSpPr>
            <a:grpSpLocks noChangeAspect="1"/>
          </p:cNvGrpSpPr>
          <p:nvPr/>
        </p:nvGrpSpPr>
        <p:grpSpPr>
          <a:xfrm rot="1813298">
            <a:off x="9247722" y="4379389"/>
            <a:ext cx="331640" cy="252000"/>
            <a:chOff x="4397320" y="2123606"/>
            <a:chExt cx="493474" cy="355017"/>
          </a:xfrm>
          <a:solidFill>
            <a:srgbClr val="FF0000"/>
          </a:solidFill>
          <a:scene3d>
            <a:camera prst="perspectiveRelaxed"/>
            <a:lightRig rig="chilly" dir="t"/>
          </a:scene3d>
        </p:grpSpPr>
        <p:sp>
          <p:nvSpPr>
            <p:cNvPr id="293" name="Forma libre 292"/>
            <p:cNvSpPr/>
            <p:nvPr/>
          </p:nvSpPr>
          <p:spPr>
            <a:xfrm>
              <a:off x="4397320" y="2123606"/>
              <a:ext cx="355017" cy="355017"/>
            </a:xfrm>
            <a:custGeom>
              <a:avLst/>
              <a:gdLst>
                <a:gd name="connsiteX0" fmla="*/ 0 w 355017"/>
                <a:gd name="connsiteY0" fmla="*/ 177509 h 355017"/>
                <a:gd name="connsiteX1" fmla="*/ 177509 w 355017"/>
                <a:gd name="connsiteY1" fmla="*/ 0 h 355017"/>
                <a:gd name="connsiteX2" fmla="*/ 355018 w 355017"/>
                <a:gd name="connsiteY2" fmla="*/ 177509 h 355017"/>
                <a:gd name="connsiteX3" fmla="*/ 177509 w 355017"/>
                <a:gd name="connsiteY3" fmla="*/ 355018 h 355017"/>
                <a:gd name="connsiteX4" fmla="*/ 0 w 355017"/>
                <a:gd name="connsiteY4" fmla="*/ 177509 h 35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017" h="355017">
                  <a:moveTo>
                    <a:pt x="0" y="177509"/>
                  </a:moveTo>
                  <a:cubicBezTo>
                    <a:pt x="0" y="79473"/>
                    <a:pt x="79473" y="0"/>
                    <a:pt x="177509" y="0"/>
                  </a:cubicBezTo>
                  <a:cubicBezTo>
                    <a:pt x="275545" y="0"/>
                    <a:pt x="355018" y="79473"/>
                    <a:pt x="355018" y="177509"/>
                  </a:cubicBezTo>
                  <a:cubicBezTo>
                    <a:pt x="355018" y="275545"/>
                    <a:pt x="275545" y="355018"/>
                    <a:pt x="177509" y="355018"/>
                  </a:cubicBezTo>
                  <a:cubicBezTo>
                    <a:pt x="79473" y="355018"/>
                    <a:pt x="0" y="275545"/>
                    <a:pt x="0" y="177509"/>
                  </a:cubicBezTo>
                  <a:close/>
                </a:path>
              </a:pathLst>
            </a:custGeom>
            <a:grpFill/>
            <a:sp3d prstMaterial="softEdge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611" tIns="59611" rIns="59611" bIns="59611" numCol="1" spcCol="1270" anchor="ctr" anchorCtr="0">
              <a:noAutofit/>
              <a:flatTx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600" kern="1200"/>
            </a:p>
          </p:txBody>
        </p:sp>
        <p:sp>
          <p:nvSpPr>
            <p:cNvPr id="294" name="Triángulo isósceles 293"/>
            <p:cNvSpPr/>
            <p:nvPr/>
          </p:nvSpPr>
          <p:spPr>
            <a:xfrm rot="5400000">
              <a:off x="4781627" y="2254075"/>
              <a:ext cx="124256" cy="94079"/>
            </a:xfrm>
            <a:prstGeom prst="triangle">
              <a:avLst/>
            </a:prstGeom>
            <a:grpFill/>
            <a:sp3d prstMaterial="softEdge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95" name="Rectángulo 294"/>
          <p:cNvSpPr/>
          <p:nvPr/>
        </p:nvSpPr>
        <p:spPr>
          <a:xfrm>
            <a:off x="9249748" y="4366031"/>
            <a:ext cx="2471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800" b="1" smtClean="0">
                <a:solidFill>
                  <a:schemeClr val="bg1"/>
                </a:solidFill>
                <a:latin typeface="Quicksand" panose="02000503000000000000" pitchFamily="2" charset="0"/>
                <a:cs typeface="Kanit Medium" panose="00000600000000000000" pitchFamily="2" charset="-34"/>
              </a:rPr>
              <a:t>3</a:t>
            </a:r>
            <a:endParaRPr lang="ca-ES" sz="800" b="1">
              <a:solidFill>
                <a:schemeClr val="bg1"/>
              </a:solidFill>
              <a:latin typeface="Quicksand" panose="02000503000000000000" pitchFamily="2" charset="0"/>
              <a:cs typeface="Kanit Medium" panose="00000600000000000000" pitchFamily="2" charset="-34"/>
            </a:endParaRPr>
          </a:p>
        </p:txBody>
      </p:sp>
      <p:sp>
        <p:nvSpPr>
          <p:cNvPr id="296" name="Conector 270"/>
          <p:cNvSpPr>
            <a:spLocks noChangeAspect="1"/>
          </p:cNvSpPr>
          <p:nvPr/>
        </p:nvSpPr>
        <p:spPr>
          <a:xfrm>
            <a:off x="9354731" y="4590087"/>
            <a:ext cx="72000" cy="72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985"/>
          </a:p>
        </p:txBody>
      </p:sp>
      <p:sp>
        <p:nvSpPr>
          <p:cNvPr id="297" name="Rectangle 9"/>
          <p:cNvSpPr/>
          <p:nvPr/>
        </p:nvSpPr>
        <p:spPr>
          <a:xfrm>
            <a:off x="8915400" y="3697804"/>
            <a:ext cx="2880254" cy="24116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lIns="87959" tIns="43979" rIns="87959" bIns="43979" anchor="ctr">
            <a:spAutoFit/>
          </a:bodyPr>
          <a:lstStyle/>
          <a:p>
            <a:pPr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1050" smtClean="0">
                <a:ln>
                  <a:solidFill>
                    <a:schemeClr val="tx1"/>
                  </a:solidFill>
                </a:ln>
                <a:latin typeface="Quicksand" panose="02000503000000000000" pitchFamily="2" charset="0"/>
              </a:rPr>
              <a:t>3x2</a:t>
            </a:r>
            <a:endParaRPr lang="es-ES_tradnl" sz="1050">
              <a:ln>
                <a:solidFill>
                  <a:schemeClr val="tx1"/>
                </a:solidFill>
              </a:ln>
              <a:latin typeface="Quicksand" panose="02000503000000000000" pitchFamily="2" charset="0"/>
            </a:endParaRPr>
          </a:p>
        </p:txBody>
      </p:sp>
      <p:sp>
        <p:nvSpPr>
          <p:cNvPr id="298" name="Rectangle 9"/>
          <p:cNvSpPr/>
          <p:nvPr/>
        </p:nvSpPr>
        <p:spPr>
          <a:xfrm>
            <a:off x="10509160" y="4475582"/>
            <a:ext cx="1286494" cy="2342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lIns="87959" tIns="43979" rIns="87959" bIns="43979" anchor="ctr">
            <a:spAutoFit/>
          </a:bodyPr>
          <a:lstStyle/>
          <a:p>
            <a:pPr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1050" smtClean="0">
                <a:ln>
                  <a:solidFill>
                    <a:schemeClr val="tx1"/>
                  </a:solidFill>
                </a:ln>
                <a:latin typeface="Quicksand" panose="02000503000000000000" pitchFamily="2" charset="0"/>
              </a:rPr>
              <a:t>2x2</a:t>
            </a:r>
            <a:endParaRPr lang="es-ES_tradnl" sz="1050">
              <a:ln>
                <a:solidFill>
                  <a:schemeClr val="tx1"/>
                </a:solidFill>
              </a:ln>
              <a:latin typeface="Quicksan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01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upo 47"/>
          <p:cNvGrpSpPr>
            <a:grpSpLocks/>
          </p:cNvGrpSpPr>
          <p:nvPr/>
        </p:nvGrpSpPr>
        <p:grpSpPr>
          <a:xfrm rot="13465915">
            <a:off x="9865330" y="5584321"/>
            <a:ext cx="236144" cy="179436"/>
            <a:chOff x="4397320" y="2123606"/>
            <a:chExt cx="493474" cy="355017"/>
          </a:xfrm>
          <a:solidFill>
            <a:srgbClr val="00B050"/>
          </a:solidFill>
          <a:scene3d>
            <a:camera prst="perspectiveRelaxed"/>
            <a:lightRig rig="chilly" dir="t"/>
          </a:scene3d>
        </p:grpSpPr>
        <p:sp>
          <p:nvSpPr>
            <p:cNvPr id="49" name="Forma libre 48"/>
            <p:cNvSpPr/>
            <p:nvPr/>
          </p:nvSpPr>
          <p:spPr>
            <a:xfrm>
              <a:off x="4397320" y="2123606"/>
              <a:ext cx="355017" cy="355017"/>
            </a:xfrm>
            <a:custGeom>
              <a:avLst/>
              <a:gdLst>
                <a:gd name="connsiteX0" fmla="*/ 0 w 355017"/>
                <a:gd name="connsiteY0" fmla="*/ 177509 h 355017"/>
                <a:gd name="connsiteX1" fmla="*/ 177509 w 355017"/>
                <a:gd name="connsiteY1" fmla="*/ 0 h 355017"/>
                <a:gd name="connsiteX2" fmla="*/ 355018 w 355017"/>
                <a:gd name="connsiteY2" fmla="*/ 177509 h 355017"/>
                <a:gd name="connsiteX3" fmla="*/ 177509 w 355017"/>
                <a:gd name="connsiteY3" fmla="*/ 355018 h 355017"/>
                <a:gd name="connsiteX4" fmla="*/ 0 w 355017"/>
                <a:gd name="connsiteY4" fmla="*/ 177509 h 35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017" h="355017">
                  <a:moveTo>
                    <a:pt x="0" y="177509"/>
                  </a:moveTo>
                  <a:cubicBezTo>
                    <a:pt x="0" y="79473"/>
                    <a:pt x="79473" y="0"/>
                    <a:pt x="177509" y="0"/>
                  </a:cubicBezTo>
                  <a:cubicBezTo>
                    <a:pt x="275545" y="0"/>
                    <a:pt x="355018" y="79473"/>
                    <a:pt x="355018" y="177509"/>
                  </a:cubicBezTo>
                  <a:cubicBezTo>
                    <a:pt x="355018" y="275545"/>
                    <a:pt x="275545" y="355018"/>
                    <a:pt x="177509" y="355018"/>
                  </a:cubicBezTo>
                  <a:cubicBezTo>
                    <a:pt x="79473" y="355018"/>
                    <a:pt x="0" y="275545"/>
                    <a:pt x="0" y="177509"/>
                  </a:cubicBezTo>
                  <a:close/>
                </a:path>
              </a:pathLst>
            </a:custGeom>
            <a:grpFill/>
            <a:sp3d prstMaterial="softEdge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611" tIns="59611" rIns="59611" bIns="59611" numCol="1" spcCol="1270" anchor="ctr" anchorCtr="0">
              <a:noAutofit/>
              <a:flatTx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600" kern="1200"/>
            </a:p>
          </p:txBody>
        </p:sp>
        <p:sp>
          <p:nvSpPr>
            <p:cNvPr id="50" name="Triángulo isósceles 49"/>
            <p:cNvSpPr/>
            <p:nvPr/>
          </p:nvSpPr>
          <p:spPr>
            <a:xfrm rot="5400000">
              <a:off x="4781627" y="2254075"/>
              <a:ext cx="124256" cy="94079"/>
            </a:xfrm>
            <a:prstGeom prst="triangle">
              <a:avLst/>
            </a:prstGeom>
            <a:grpFill/>
            <a:sp3d prstMaterial="softEdge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51" name="Imagen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54" y="4140653"/>
            <a:ext cx="259843" cy="252223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349" y="4896164"/>
            <a:ext cx="114300" cy="115062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250" y="5176132"/>
            <a:ext cx="114300" cy="115062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042" y="4659968"/>
            <a:ext cx="114300" cy="115062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493" y="4910274"/>
            <a:ext cx="114300" cy="115062"/>
          </a:xfrm>
          <a:prstGeom prst="rect">
            <a:avLst/>
          </a:prstGeom>
        </p:spPr>
      </p:pic>
      <p:cxnSp>
        <p:nvCxnSpPr>
          <p:cNvPr id="58" name="Straight Arrow Connector 19"/>
          <p:cNvCxnSpPr/>
          <p:nvPr/>
        </p:nvCxnSpPr>
        <p:spPr>
          <a:xfrm flipV="1">
            <a:off x="8389893" y="4835473"/>
            <a:ext cx="661117" cy="338965"/>
          </a:xfrm>
          <a:prstGeom prst="straightConnector1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lgDash"/>
            <a:headEnd type="none" w="sm" len="med"/>
            <a:tailEnd type="triangl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reeform 37"/>
          <p:cNvSpPr/>
          <p:nvPr/>
        </p:nvSpPr>
        <p:spPr>
          <a:xfrm rot="19528151" flipV="1">
            <a:off x="8881288" y="4545545"/>
            <a:ext cx="366501" cy="1025353"/>
          </a:xfrm>
          <a:custGeom>
            <a:avLst/>
            <a:gdLst>
              <a:gd name="connsiteX0" fmla="*/ 0 w 4039737"/>
              <a:gd name="connsiteY0" fmla="*/ 747879 h 911652"/>
              <a:gd name="connsiteX1" fmla="*/ 2169994 w 4039737"/>
              <a:gd name="connsiteY1" fmla="*/ 133730 h 911652"/>
              <a:gd name="connsiteX2" fmla="*/ 3725838 w 4039737"/>
              <a:gd name="connsiteY2" fmla="*/ 65491 h 911652"/>
              <a:gd name="connsiteX3" fmla="*/ 4039737 w 4039737"/>
              <a:gd name="connsiteY3" fmla="*/ 911652 h 911652"/>
              <a:gd name="connsiteX0" fmla="*/ 0 w 3725838"/>
              <a:gd name="connsiteY0" fmla="*/ 747879 h 747879"/>
              <a:gd name="connsiteX1" fmla="*/ 2169994 w 3725838"/>
              <a:gd name="connsiteY1" fmla="*/ 133730 h 747879"/>
              <a:gd name="connsiteX2" fmla="*/ 3725838 w 3725838"/>
              <a:gd name="connsiteY2" fmla="*/ 65491 h 747879"/>
              <a:gd name="connsiteX0" fmla="*/ 0 w 2169994"/>
              <a:gd name="connsiteY0" fmla="*/ 614149 h 614149"/>
              <a:gd name="connsiteX1" fmla="*/ 2169994 w 2169994"/>
              <a:gd name="connsiteY1" fmla="*/ 0 h 614149"/>
              <a:gd name="connsiteX0" fmla="*/ 0 w 1733265"/>
              <a:gd name="connsiteY0" fmla="*/ 627797 h 627797"/>
              <a:gd name="connsiteX1" fmla="*/ 1733265 w 1733265"/>
              <a:gd name="connsiteY1" fmla="*/ 0 h 627797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678674"/>
              <a:gd name="connsiteY0" fmla="*/ 641445 h 641445"/>
              <a:gd name="connsiteX1" fmla="*/ 1678674 w 1678674"/>
              <a:gd name="connsiteY1" fmla="*/ 0 h 641445"/>
              <a:gd name="connsiteX0" fmla="*/ 0 w 1678674"/>
              <a:gd name="connsiteY0" fmla="*/ 641445 h 641445"/>
              <a:gd name="connsiteX1" fmla="*/ 1678674 w 1678674"/>
              <a:gd name="connsiteY1" fmla="*/ 0 h 641445"/>
              <a:gd name="connsiteX0" fmla="*/ 0 w 1720993"/>
              <a:gd name="connsiteY0" fmla="*/ 641445 h 641445"/>
              <a:gd name="connsiteX1" fmla="*/ 1720993 w 1720993"/>
              <a:gd name="connsiteY1" fmla="*/ 0 h 641445"/>
              <a:gd name="connsiteX0" fmla="*/ 0 w 1720993"/>
              <a:gd name="connsiteY0" fmla="*/ 641445 h 641445"/>
              <a:gd name="connsiteX1" fmla="*/ 1720993 w 1720993"/>
              <a:gd name="connsiteY1" fmla="*/ 0 h 641445"/>
              <a:gd name="connsiteX0" fmla="*/ 0 w 1767505"/>
              <a:gd name="connsiteY0" fmla="*/ 661873 h 661873"/>
              <a:gd name="connsiteX1" fmla="*/ 1767505 w 1767505"/>
              <a:gd name="connsiteY1" fmla="*/ 0 h 661873"/>
              <a:gd name="connsiteX0" fmla="*/ 0 w 1894321"/>
              <a:gd name="connsiteY0" fmla="*/ 45515 h 165617"/>
              <a:gd name="connsiteX1" fmla="*/ 1894321 w 1894321"/>
              <a:gd name="connsiteY1" fmla="*/ 119073 h 165617"/>
              <a:gd name="connsiteX0" fmla="*/ 0 w 1894321"/>
              <a:gd name="connsiteY0" fmla="*/ 3748141 h 3824595"/>
              <a:gd name="connsiteX1" fmla="*/ 1894321 w 1894321"/>
              <a:gd name="connsiteY1" fmla="*/ 3821699 h 3824595"/>
              <a:gd name="connsiteX0" fmla="*/ 0 w 1339499"/>
              <a:gd name="connsiteY0" fmla="*/ 8310369 h 8310370"/>
              <a:gd name="connsiteX1" fmla="*/ 1339499 w 1339499"/>
              <a:gd name="connsiteY1" fmla="*/ 0 h 8310370"/>
              <a:gd name="connsiteX0" fmla="*/ 0 w 1339499"/>
              <a:gd name="connsiteY0" fmla="*/ 16695006 h 16695007"/>
              <a:gd name="connsiteX1" fmla="*/ 1339499 w 1339499"/>
              <a:gd name="connsiteY1" fmla="*/ 8384637 h 16695007"/>
              <a:gd name="connsiteX0" fmla="*/ 0 w 959050"/>
              <a:gd name="connsiteY0" fmla="*/ 10985316 h 10985317"/>
              <a:gd name="connsiteX1" fmla="*/ 959050 w 959050"/>
              <a:gd name="connsiteY1" fmla="*/ 10764702 h 10985317"/>
              <a:gd name="connsiteX0" fmla="*/ 0 w 982518"/>
              <a:gd name="connsiteY0" fmla="*/ 16742969 h 16742970"/>
              <a:gd name="connsiteX1" fmla="*/ 959050 w 982518"/>
              <a:gd name="connsiteY1" fmla="*/ 16522355 h 16742970"/>
              <a:gd name="connsiteX0" fmla="*/ 0 w 2237950"/>
              <a:gd name="connsiteY0" fmla="*/ 1964892 h 46311474"/>
              <a:gd name="connsiteX1" fmla="*/ 2227214 w 2237950"/>
              <a:gd name="connsiteY1" fmla="*/ 46311474 h 46311474"/>
              <a:gd name="connsiteX0" fmla="*/ 0 w 2227214"/>
              <a:gd name="connsiteY0" fmla="*/ 16334935 h 60681517"/>
              <a:gd name="connsiteX1" fmla="*/ 2227214 w 2227214"/>
              <a:gd name="connsiteY1" fmla="*/ 60681517 h 60681517"/>
              <a:gd name="connsiteX0" fmla="*/ 0 w 4609507"/>
              <a:gd name="connsiteY0" fmla="*/ 19326089 h 57803096"/>
              <a:gd name="connsiteX1" fmla="*/ 4609507 w 4609507"/>
              <a:gd name="connsiteY1" fmla="*/ 57803096 h 57803096"/>
              <a:gd name="connsiteX0" fmla="*/ 0 w 4609507"/>
              <a:gd name="connsiteY0" fmla="*/ 17165626 h 55642633"/>
              <a:gd name="connsiteX1" fmla="*/ 4609507 w 4609507"/>
              <a:gd name="connsiteY1" fmla="*/ 55642633 h 55642633"/>
              <a:gd name="connsiteX0" fmla="*/ 4706439 w 4748197"/>
              <a:gd name="connsiteY0" fmla="*/ 17373313 h 55475670"/>
              <a:gd name="connsiteX1" fmla="*/ 123255 w 4748197"/>
              <a:gd name="connsiteY1" fmla="*/ 55475669 h 55475670"/>
              <a:gd name="connsiteX0" fmla="*/ 0 w 4811398"/>
              <a:gd name="connsiteY0" fmla="*/ 9929913 h 62893547"/>
              <a:gd name="connsiteX1" fmla="*/ 4811397 w 4811398"/>
              <a:gd name="connsiteY1" fmla="*/ 62893547 h 62893547"/>
              <a:gd name="connsiteX0" fmla="*/ 0 w 4811396"/>
              <a:gd name="connsiteY0" fmla="*/ 171045 h 53134679"/>
              <a:gd name="connsiteX1" fmla="*/ 4811397 w 4811396"/>
              <a:gd name="connsiteY1" fmla="*/ 53134679 h 53134679"/>
              <a:gd name="connsiteX0" fmla="*/ 4901477 w 4932026"/>
              <a:gd name="connsiteY0" fmla="*/ 1648482 h 26388179"/>
              <a:gd name="connsiteX1" fmla="*/ 1314280 w 4932026"/>
              <a:gd name="connsiteY1" fmla="*/ 26388179 h 26388179"/>
              <a:gd name="connsiteX0" fmla="*/ 3449539 w 3487018"/>
              <a:gd name="connsiteY0" fmla="*/ 1415417 h 27279080"/>
              <a:gd name="connsiteX1" fmla="*/ 1531293 w 3487018"/>
              <a:gd name="connsiteY1" fmla="*/ 27279080 h 27279080"/>
              <a:gd name="connsiteX0" fmla="*/ 2202098 w 2267618"/>
              <a:gd name="connsiteY0" fmla="*/ 307057 h 26170720"/>
              <a:gd name="connsiteX1" fmla="*/ 283852 w 2267618"/>
              <a:gd name="connsiteY1" fmla="*/ 26170720 h 26170720"/>
              <a:gd name="connsiteX0" fmla="*/ 5053733 w 5092234"/>
              <a:gd name="connsiteY0" fmla="*/ 807281 h 16680169"/>
              <a:gd name="connsiteX1" fmla="*/ 174444 w 5092234"/>
              <a:gd name="connsiteY1" fmla="*/ 16680169 h 16680169"/>
              <a:gd name="connsiteX0" fmla="*/ 4963142 w 5004215"/>
              <a:gd name="connsiteY0" fmla="*/ 1344422 h 17217310"/>
              <a:gd name="connsiteX1" fmla="*/ 83853 w 5004215"/>
              <a:gd name="connsiteY1" fmla="*/ 17217310 h 17217310"/>
              <a:gd name="connsiteX0" fmla="*/ 5003757 w 5003756"/>
              <a:gd name="connsiteY0" fmla="*/ 0 h 15872888"/>
              <a:gd name="connsiteX1" fmla="*/ 124468 w 5003756"/>
              <a:gd name="connsiteY1" fmla="*/ 15872888 h 15872888"/>
              <a:gd name="connsiteX0" fmla="*/ 5016865 w 5016865"/>
              <a:gd name="connsiteY0" fmla="*/ 0 h 17371505"/>
              <a:gd name="connsiteX1" fmla="*/ 124117 w 5016865"/>
              <a:gd name="connsiteY1" fmla="*/ 17371505 h 17371505"/>
              <a:gd name="connsiteX0" fmla="*/ 5029974 w 5029974"/>
              <a:gd name="connsiteY0" fmla="*/ 0 h 19244773"/>
              <a:gd name="connsiteX1" fmla="*/ 123766 w 5029974"/>
              <a:gd name="connsiteY1" fmla="*/ 19244773 h 19244773"/>
              <a:gd name="connsiteX0" fmla="*/ 3388635 w 3388635"/>
              <a:gd name="connsiteY0" fmla="*/ 158407 h 15157101"/>
              <a:gd name="connsiteX1" fmla="*/ 191757 w 3388635"/>
              <a:gd name="connsiteY1" fmla="*/ 15157101 h 15157101"/>
              <a:gd name="connsiteX0" fmla="*/ 3388635 w 3388635"/>
              <a:gd name="connsiteY0" fmla="*/ 85457 h 15084151"/>
              <a:gd name="connsiteX1" fmla="*/ 191757 w 3388635"/>
              <a:gd name="connsiteY1" fmla="*/ 15084151 h 15084151"/>
              <a:gd name="connsiteX0" fmla="*/ 3314066 w 3314066"/>
              <a:gd name="connsiteY0" fmla="*/ 62656 h 15061350"/>
              <a:gd name="connsiteX1" fmla="*/ 117188 w 3314066"/>
              <a:gd name="connsiteY1" fmla="*/ 15061350 h 15061350"/>
              <a:gd name="connsiteX0" fmla="*/ 3456031 w 3456031"/>
              <a:gd name="connsiteY0" fmla="*/ 1764270 h 12017341"/>
              <a:gd name="connsiteX1" fmla="*/ 111100 w 3456031"/>
              <a:gd name="connsiteY1" fmla="*/ 12017341 h 12017341"/>
              <a:gd name="connsiteX0" fmla="*/ 3417371 w 3417371"/>
              <a:gd name="connsiteY0" fmla="*/ 0 h 10253071"/>
              <a:gd name="connsiteX1" fmla="*/ 72440 w 3417371"/>
              <a:gd name="connsiteY1" fmla="*/ 10253071 h 10253071"/>
              <a:gd name="connsiteX0" fmla="*/ 3265293 w 3265293"/>
              <a:gd name="connsiteY0" fmla="*/ 0 h 12726064"/>
              <a:gd name="connsiteX1" fmla="*/ 77141 w 3265293"/>
              <a:gd name="connsiteY1" fmla="*/ 12726064 h 12726064"/>
              <a:gd name="connsiteX0" fmla="*/ 3256684 w 3256684"/>
              <a:gd name="connsiteY0" fmla="*/ 0 h 12726064"/>
              <a:gd name="connsiteX1" fmla="*/ 68532 w 3256684"/>
              <a:gd name="connsiteY1" fmla="*/ 12726064 h 12726064"/>
              <a:gd name="connsiteX0" fmla="*/ 3302539 w 3302539"/>
              <a:gd name="connsiteY0" fmla="*/ 0 h 14180758"/>
              <a:gd name="connsiteX1" fmla="*/ 67354 w 3302539"/>
              <a:gd name="connsiteY1" fmla="*/ 14180758 h 14180758"/>
              <a:gd name="connsiteX0" fmla="*/ 3994194 w 3994194"/>
              <a:gd name="connsiteY0" fmla="*/ 0 h 14617168"/>
              <a:gd name="connsiteX1" fmla="*/ 53507 w 3994194"/>
              <a:gd name="connsiteY1" fmla="*/ 14617168 h 14617168"/>
              <a:gd name="connsiteX0" fmla="*/ 4411594 w 4411594"/>
              <a:gd name="connsiteY0" fmla="*/ 0 h 14617168"/>
              <a:gd name="connsiteX1" fmla="*/ 47606 w 4411594"/>
              <a:gd name="connsiteY1" fmla="*/ 14617168 h 14617168"/>
              <a:gd name="connsiteX0" fmla="*/ 4387743 w 4387743"/>
              <a:gd name="connsiteY0" fmla="*/ 0 h 14617168"/>
              <a:gd name="connsiteX1" fmla="*/ 23755 w 4387743"/>
              <a:gd name="connsiteY1" fmla="*/ 14617168 h 14617168"/>
              <a:gd name="connsiteX0" fmla="*/ 4415529 w 4415529"/>
              <a:gd name="connsiteY0" fmla="*/ 0 h 15006527"/>
              <a:gd name="connsiteX1" fmla="*/ 23566 w 4415529"/>
              <a:gd name="connsiteY1" fmla="*/ 15006527 h 15006527"/>
              <a:gd name="connsiteX0" fmla="*/ 4392687 w 4392687"/>
              <a:gd name="connsiteY0" fmla="*/ 0 h 15006527"/>
              <a:gd name="connsiteX1" fmla="*/ 724 w 4392687"/>
              <a:gd name="connsiteY1" fmla="*/ 15006527 h 15006527"/>
              <a:gd name="connsiteX0" fmla="*/ 4392497 w 4392497"/>
              <a:gd name="connsiteY0" fmla="*/ 0 h 15006527"/>
              <a:gd name="connsiteX1" fmla="*/ 534 w 4392497"/>
              <a:gd name="connsiteY1" fmla="*/ 15006527 h 15006527"/>
              <a:gd name="connsiteX0" fmla="*/ 4394106 w 4394106"/>
              <a:gd name="connsiteY0" fmla="*/ 0 h 15006527"/>
              <a:gd name="connsiteX1" fmla="*/ 2143 w 4394106"/>
              <a:gd name="connsiteY1" fmla="*/ 15006527 h 15006527"/>
              <a:gd name="connsiteX0" fmla="*/ 4422066 w 4422066"/>
              <a:gd name="connsiteY0" fmla="*/ 0 h 20197811"/>
              <a:gd name="connsiteX1" fmla="*/ 2129 w 4422066"/>
              <a:gd name="connsiteY1" fmla="*/ 20197811 h 20197811"/>
              <a:gd name="connsiteX0" fmla="*/ 4419936 w 4419936"/>
              <a:gd name="connsiteY0" fmla="*/ 0 h 20197811"/>
              <a:gd name="connsiteX1" fmla="*/ -1 w 4419936"/>
              <a:gd name="connsiteY1" fmla="*/ 20197811 h 20197811"/>
              <a:gd name="connsiteX0" fmla="*/ 4419938 w 4419938"/>
              <a:gd name="connsiteY0" fmla="*/ 0 h 20197811"/>
              <a:gd name="connsiteX1" fmla="*/ 1 w 4419938"/>
              <a:gd name="connsiteY1" fmla="*/ 20197811 h 20197811"/>
              <a:gd name="connsiteX0" fmla="*/ 4419936 w 4419936"/>
              <a:gd name="connsiteY0" fmla="*/ 0 h 20197811"/>
              <a:gd name="connsiteX1" fmla="*/ -1 w 4419936"/>
              <a:gd name="connsiteY1" fmla="*/ 20197811 h 20197811"/>
              <a:gd name="connsiteX0" fmla="*/ 4489745 w 4489745"/>
              <a:gd name="connsiteY0" fmla="*/ 31657206 h 31675064"/>
              <a:gd name="connsiteX1" fmla="*/ 0 w 4489745"/>
              <a:gd name="connsiteY1" fmla="*/ 3365554 h 31675064"/>
              <a:gd name="connsiteX0" fmla="*/ 4489745 w 4489745"/>
              <a:gd name="connsiteY0" fmla="*/ 28291652 h 43964067"/>
              <a:gd name="connsiteX1" fmla="*/ 0 w 4489745"/>
              <a:gd name="connsiteY1" fmla="*/ 0 h 43964067"/>
              <a:gd name="connsiteX0" fmla="*/ 4577773 w 4577773"/>
              <a:gd name="connsiteY0" fmla="*/ 20315967 h 40866273"/>
              <a:gd name="connsiteX1" fmla="*/ 0 w 4577773"/>
              <a:gd name="connsiteY1" fmla="*/ 0 h 40866273"/>
              <a:gd name="connsiteX0" fmla="*/ 4577773 w 4577773"/>
              <a:gd name="connsiteY0" fmla="*/ 26987695 h 27005802"/>
              <a:gd name="connsiteX1" fmla="*/ 0 w 4577773"/>
              <a:gd name="connsiteY1" fmla="*/ 6671728 h 27005802"/>
              <a:gd name="connsiteX0" fmla="*/ 4592445 w 4592445"/>
              <a:gd name="connsiteY0" fmla="*/ 33004403 h 33020166"/>
              <a:gd name="connsiteX1" fmla="*/ 0 w 4592445"/>
              <a:gd name="connsiteY1" fmla="*/ 6006119 h 33020166"/>
              <a:gd name="connsiteX0" fmla="*/ 4592445 w 4592445"/>
              <a:gd name="connsiteY0" fmla="*/ 34493376 h 34493376"/>
              <a:gd name="connsiteX1" fmla="*/ 0 w 4592445"/>
              <a:gd name="connsiteY1" fmla="*/ 7495092 h 34493376"/>
              <a:gd name="connsiteX0" fmla="*/ 4592445 w 4592445"/>
              <a:gd name="connsiteY0" fmla="*/ 31539816 h 31539816"/>
              <a:gd name="connsiteX1" fmla="*/ 0 w 4592445"/>
              <a:gd name="connsiteY1" fmla="*/ 7990469 h 31539816"/>
              <a:gd name="connsiteX0" fmla="*/ 4592445 w 4592445"/>
              <a:gd name="connsiteY0" fmla="*/ 35761827 h 35761827"/>
              <a:gd name="connsiteX1" fmla="*/ 0 w 4592445"/>
              <a:gd name="connsiteY1" fmla="*/ 12212480 h 35761827"/>
              <a:gd name="connsiteX0" fmla="*/ 4562145 w 4562144"/>
              <a:gd name="connsiteY0" fmla="*/ 35597435 h 35597427"/>
              <a:gd name="connsiteX1" fmla="*/ 0 w 4562144"/>
              <a:gd name="connsiteY1" fmla="*/ 12247534 h 35597427"/>
              <a:gd name="connsiteX0" fmla="*/ 4562145 w 4562144"/>
              <a:gd name="connsiteY0" fmla="*/ 27138661 h 27138653"/>
              <a:gd name="connsiteX1" fmla="*/ 0 w 4562144"/>
              <a:gd name="connsiteY1" fmla="*/ 3788760 h 27138653"/>
              <a:gd name="connsiteX0" fmla="*/ 4562145 w 4562144"/>
              <a:gd name="connsiteY0" fmla="*/ 23349896 h 23349888"/>
              <a:gd name="connsiteX1" fmla="*/ 0 w 4562144"/>
              <a:gd name="connsiteY1" fmla="*/ -5 h 23349888"/>
              <a:gd name="connsiteX0" fmla="*/ 4562145 w 4576381"/>
              <a:gd name="connsiteY0" fmla="*/ 23349896 h 23349888"/>
              <a:gd name="connsiteX1" fmla="*/ 0 w 4576381"/>
              <a:gd name="connsiteY1" fmla="*/ -5 h 23349888"/>
              <a:gd name="connsiteX0" fmla="*/ 5844765 w 5853889"/>
              <a:gd name="connsiteY0" fmla="*/ 15813109 h 15813101"/>
              <a:gd name="connsiteX1" fmla="*/ 1 w 5853889"/>
              <a:gd name="connsiteY1" fmla="*/ 1087990 h 15813101"/>
              <a:gd name="connsiteX0" fmla="*/ 5844765 w 5856001"/>
              <a:gd name="connsiteY0" fmla="*/ 23319487 h 23319479"/>
              <a:gd name="connsiteX1" fmla="*/ 1 w 5856001"/>
              <a:gd name="connsiteY1" fmla="*/ 8594368 h 23319479"/>
              <a:gd name="connsiteX0" fmla="*/ 5844765 w 5873034"/>
              <a:gd name="connsiteY0" fmla="*/ 20813808 h 20813800"/>
              <a:gd name="connsiteX1" fmla="*/ 1 w 5873034"/>
              <a:gd name="connsiteY1" fmla="*/ 6088689 h 20813800"/>
              <a:gd name="connsiteX0" fmla="*/ 5844765 w 5844766"/>
              <a:gd name="connsiteY0" fmla="*/ 17582390 h 17582382"/>
              <a:gd name="connsiteX1" fmla="*/ 1 w 5844766"/>
              <a:gd name="connsiteY1" fmla="*/ 2857271 h 17582382"/>
              <a:gd name="connsiteX0" fmla="*/ 9534342 w 9534341"/>
              <a:gd name="connsiteY0" fmla="*/ 53267 h 61462700"/>
              <a:gd name="connsiteX1" fmla="*/ 1 w 9534341"/>
              <a:gd name="connsiteY1" fmla="*/ 61462702 h 61462700"/>
              <a:gd name="connsiteX0" fmla="*/ 1474536 w 2735304"/>
              <a:gd name="connsiteY0" fmla="*/ 5209588 h 5353706"/>
              <a:gd name="connsiteX1" fmla="*/ -1 w 2735304"/>
              <a:gd name="connsiteY1" fmla="*/ 5353697 h 5353706"/>
              <a:gd name="connsiteX0" fmla="*/ 1474536 w 1474535"/>
              <a:gd name="connsiteY0" fmla="*/ 7935955 h 8080073"/>
              <a:gd name="connsiteX1" fmla="*/ -1 w 1474535"/>
              <a:gd name="connsiteY1" fmla="*/ 8080064 h 8080073"/>
              <a:gd name="connsiteX0" fmla="*/ 6562 w 955066"/>
              <a:gd name="connsiteY0" fmla="*/ 8547114 h 8547113"/>
              <a:gd name="connsiteX1" fmla="*/ 415707 w 955066"/>
              <a:gd name="connsiteY1" fmla="*/ 7841843 h 8547113"/>
              <a:gd name="connsiteX0" fmla="*/ 49639 w 458783"/>
              <a:gd name="connsiteY0" fmla="*/ 8892071 h 8892070"/>
              <a:gd name="connsiteX1" fmla="*/ 458784 w 458783"/>
              <a:gd name="connsiteY1" fmla="*/ 8186800 h 8892070"/>
              <a:gd name="connsiteX0" fmla="*/ 29212 w 651410"/>
              <a:gd name="connsiteY0" fmla="*/ 6203387 h 9394811"/>
              <a:gd name="connsiteX1" fmla="*/ 651411 w 651410"/>
              <a:gd name="connsiteY1" fmla="*/ 9394809 h 9394811"/>
              <a:gd name="connsiteX0" fmla="*/ 22288 w 644486"/>
              <a:gd name="connsiteY0" fmla="*/ 819595 h 4011019"/>
              <a:gd name="connsiteX1" fmla="*/ 644487 w 644486"/>
              <a:gd name="connsiteY1" fmla="*/ 4011017 h 4011019"/>
              <a:gd name="connsiteX0" fmla="*/ 21594 w 663865"/>
              <a:gd name="connsiteY0" fmla="*/ 248012 h 11849038"/>
              <a:gd name="connsiteX1" fmla="*/ 663866 w 663865"/>
              <a:gd name="connsiteY1" fmla="*/ 11849033 h 11849038"/>
              <a:gd name="connsiteX0" fmla="*/ 35217 w 424305"/>
              <a:gd name="connsiteY0" fmla="*/ 474777 h 6431433"/>
              <a:gd name="connsiteX1" fmla="*/ 424306 w 424305"/>
              <a:gd name="connsiteY1" fmla="*/ 6431428 h 6431433"/>
              <a:gd name="connsiteX0" fmla="*/ 20895 w 684811"/>
              <a:gd name="connsiteY0" fmla="*/ 690944 h 4622824"/>
              <a:gd name="connsiteX1" fmla="*/ 684812 w 684811"/>
              <a:gd name="connsiteY1" fmla="*/ 4622829 h 4622824"/>
              <a:gd name="connsiteX0" fmla="*/ 25054 w 688970"/>
              <a:gd name="connsiteY0" fmla="*/ 537608 h 4469488"/>
              <a:gd name="connsiteX1" fmla="*/ 688971 w 688970"/>
              <a:gd name="connsiteY1" fmla="*/ 4469493 h 4469488"/>
              <a:gd name="connsiteX0" fmla="*/ 21328 w 783651"/>
              <a:gd name="connsiteY0" fmla="*/ 451028 h 5439219"/>
              <a:gd name="connsiteX1" fmla="*/ 783652 w 783651"/>
              <a:gd name="connsiteY1" fmla="*/ 5439224 h 5439219"/>
              <a:gd name="connsiteX0" fmla="*/ 7497 w 1965361"/>
              <a:gd name="connsiteY0" fmla="*/ 448992 h 5466947"/>
              <a:gd name="connsiteX1" fmla="*/ 1965362 w 1965361"/>
              <a:gd name="connsiteY1" fmla="*/ 5466945 h 5466947"/>
              <a:gd name="connsiteX0" fmla="*/ 558485 w 2516349"/>
              <a:gd name="connsiteY0" fmla="*/ 1 h 5017956"/>
              <a:gd name="connsiteX1" fmla="*/ 2516350 w 2516349"/>
              <a:gd name="connsiteY1" fmla="*/ 5017954 h 5017956"/>
              <a:gd name="connsiteX0" fmla="*/ 764366 w 1402486"/>
              <a:gd name="connsiteY0" fmla="*/ 2 h 5376229"/>
              <a:gd name="connsiteX1" fmla="*/ 1402487 w 1402486"/>
              <a:gd name="connsiteY1" fmla="*/ 5376227 h 5376229"/>
              <a:gd name="connsiteX0" fmla="*/ 783093 w 1334709"/>
              <a:gd name="connsiteY0" fmla="*/ 2 h 5467190"/>
              <a:gd name="connsiteX1" fmla="*/ 1334710 w 1334709"/>
              <a:gd name="connsiteY1" fmla="*/ 5467188 h 5467190"/>
              <a:gd name="connsiteX0" fmla="*/ 1425912 w 1977528"/>
              <a:gd name="connsiteY0" fmla="*/ 2 h 5467190"/>
              <a:gd name="connsiteX1" fmla="*/ 1977529 w 1977528"/>
              <a:gd name="connsiteY1" fmla="*/ 5467188 h 5467190"/>
              <a:gd name="connsiteX0" fmla="*/ 989661 w 2694677"/>
              <a:gd name="connsiteY0" fmla="*/ 2 h 5090820"/>
              <a:gd name="connsiteX1" fmla="*/ 2694680 w 2694677"/>
              <a:gd name="connsiteY1" fmla="*/ 5090822 h 5090820"/>
              <a:gd name="connsiteX0" fmla="*/ 6288359 w 6288357"/>
              <a:gd name="connsiteY0" fmla="*/ -1 h 1746032"/>
              <a:gd name="connsiteX1" fmla="*/ 628684 w 6288357"/>
              <a:gd name="connsiteY1" fmla="*/ 1746034 h 1746032"/>
              <a:gd name="connsiteX0" fmla="*/ 377997 w 6812032"/>
              <a:gd name="connsiteY0" fmla="*/ 1122665 h 1380624"/>
              <a:gd name="connsiteX1" fmla="*/ 6812036 w 6812032"/>
              <a:gd name="connsiteY1" fmla="*/ 403961 h 1380624"/>
              <a:gd name="connsiteX0" fmla="*/ 242384 w 6836306"/>
              <a:gd name="connsiteY0" fmla="*/ 718702 h 1262286"/>
              <a:gd name="connsiteX1" fmla="*/ 6676423 w 6836306"/>
              <a:gd name="connsiteY1" fmla="*/ -2 h 1262286"/>
              <a:gd name="connsiteX0" fmla="*/ 181530 w 10434347"/>
              <a:gd name="connsiteY0" fmla="*/ 1520595 h 1915158"/>
              <a:gd name="connsiteX1" fmla="*/ 10315319 w 10434347"/>
              <a:gd name="connsiteY1" fmla="*/ 0 h 1915158"/>
              <a:gd name="connsiteX0" fmla="*/ 280807 w 10414596"/>
              <a:gd name="connsiteY0" fmla="*/ 1520595 h 2030128"/>
              <a:gd name="connsiteX1" fmla="*/ 10414596 w 10414596"/>
              <a:gd name="connsiteY1" fmla="*/ 0 h 2030128"/>
              <a:gd name="connsiteX0" fmla="*/ 295629 w 9941441"/>
              <a:gd name="connsiteY0" fmla="*/ 1071787 h 1692455"/>
              <a:gd name="connsiteX1" fmla="*/ 9941440 w 9941441"/>
              <a:gd name="connsiteY1" fmla="*/ -3 h 1692455"/>
              <a:gd name="connsiteX0" fmla="*/ 1 w 9645813"/>
              <a:gd name="connsiteY0" fmla="*/ 1071787 h 2190693"/>
              <a:gd name="connsiteX1" fmla="*/ 9645812 w 9645813"/>
              <a:gd name="connsiteY1" fmla="*/ -3 h 2190693"/>
              <a:gd name="connsiteX0" fmla="*/ -3 w 9748593"/>
              <a:gd name="connsiteY0" fmla="*/ 1930608 h 2849577"/>
              <a:gd name="connsiteX1" fmla="*/ 9748592 w 9748593"/>
              <a:gd name="connsiteY1" fmla="*/ -3 h 2849577"/>
              <a:gd name="connsiteX0" fmla="*/ -3 w 8972248"/>
              <a:gd name="connsiteY0" fmla="*/ 2015111 h 2917869"/>
              <a:gd name="connsiteX1" fmla="*/ 8972254 w 8972248"/>
              <a:gd name="connsiteY1" fmla="*/ 2 h 2917869"/>
              <a:gd name="connsiteX0" fmla="*/ -3 w 8972260"/>
              <a:gd name="connsiteY0" fmla="*/ 2015111 h 2895450"/>
              <a:gd name="connsiteX1" fmla="*/ 8972254 w 8972260"/>
              <a:gd name="connsiteY1" fmla="*/ 2 h 2895450"/>
              <a:gd name="connsiteX0" fmla="*/ -3 w 7696851"/>
              <a:gd name="connsiteY0" fmla="*/ 2153947 h 3009825"/>
              <a:gd name="connsiteX1" fmla="*/ 7696853 w 7696851"/>
              <a:gd name="connsiteY1" fmla="*/ -1 h 3009825"/>
              <a:gd name="connsiteX0" fmla="*/ 4 w 7489088"/>
              <a:gd name="connsiteY0" fmla="*/ 2042721 h 2918093"/>
              <a:gd name="connsiteX1" fmla="*/ 7489090 w 7489088"/>
              <a:gd name="connsiteY1" fmla="*/ -1 h 2918093"/>
              <a:gd name="connsiteX0" fmla="*/ 4 w 6351159"/>
              <a:gd name="connsiteY0" fmla="*/ 2441828 h 3250836"/>
              <a:gd name="connsiteX1" fmla="*/ 6351159 w 6351159"/>
              <a:gd name="connsiteY1" fmla="*/ -1 h 3250836"/>
              <a:gd name="connsiteX0" fmla="*/ 4 w 6351159"/>
              <a:gd name="connsiteY0" fmla="*/ 2441828 h 2690677"/>
              <a:gd name="connsiteX1" fmla="*/ 6351159 w 6351159"/>
              <a:gd name="connsiteY1" fmla="*/ -1 h 2690677"/>
              <a:gd name="connsiteX0" fmla="*/ 4 w 6351159"/>
              <a:gd name="connsiteY0" fmla="*/ 2441828 h 2707530"/>
              <a:gd name="connsiteX1" fmla="*/ 6351159 w 6351159"/>
              <a:gd name="connsiteY1" fmla="*/ -1 h 2707530"/>
              <a:gd name="connsiteX0" fmla="*/ 4 w 6351159"/>
              <a:gd name="connsiteY0" fmla="*/ 2441828 h 2635971"/>
              <a:gd name="connsiteX1" fmla="*/ 6351159 w 6351159"/>
              <a:gd name="connsiteY1" fmla="*/ -1 h 2635971"/>
              <a:gd name="connsiteX0" fmla="*/ 6532799 w 7981878"/>
              <a:gd name="connsiteY0" fmla="*/ -1 h 2655604"/>
              <a:gd name="connsiteX1" fmla="*/ 1199873 w 7981878"/>
              <a:gd name="connsiteY1" fmla="*/ 2160875 h 2655604"/>
              <a:gd name="connsiteX0" fmla="*/ 7169784 w 7169789"/>
              <a:gd name="connsiteY0" fmla="*/ -1 h 2823514"/>
              <a:gd name="connsiteX1" fmla="*/ 1836858 w 7169789"/>
              <a:gd name="connsiteY1" fmla="*/ 2160875 h 2823514"/>
              <a:gd name="connsiteX0" fmla="*/ 3233413 w 3233418"/>
              <a:gd name="connsiteY0" fmla="*/ 5346537 h 5773873"/>
              <a:gd name="connsiteX1" fmla="*/ 2792529 w 3233418"/>
              <a:gd name="connsiteY1" fmla="*/ -2 h 5773873"/>
              <a:gd name="connsiteX0" fmla="*/ 4126745 w 4126750"/>
              <a:gd name="connsiteY0" fmla="*/ 5346537 h 7011143"/>
              <a:gd name="connsiteX1" fmla="*/ 3685861 w 4126750"/>
              <a:gd name="connsiteY1" fmla="*/ -2 h 7011143"/>
              <a:gd name="connsiteX0" fmla="*/ 4250598 w 4250603"/>
              <a:gd name="connsiteY0" fmla="*/ 5346537 h 6934384"/>
              <a:gd name="connsiteX1" fmla="*/ 3809714 w 4250603"/>
              <a:gd name="connsiteY1" fmla="*/ -2 h 693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0603" h="6934384">
                <a:moveTo>
                  <a:pt x="4250598" y="5346537"/>
                </a:moveTo>
                <a:cubicBezTo>
                  <a:pt x="2356216" y="7181066"/>
                  <a:pt x="-4031167" y="9276904"/>
                  <a:pt x="3809714" y="-2"/>
                </a:cubicBezTo>
              </a:path>
            </a:pathLst>
          </a:custGeom>
          <a:ln w="28575">
            <a:solidFill>
              <a:srgbClr val="2A02BE"/>
            </a:solidFill>
            <a:prstDash val="sysDot"/>
            <a:tailEnd type="triangl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0" name="Freeform 37"/>
          <p:cNvSpPr/>
          <p:nvPr/>
        </p:nvSpPr>
        <p:spPr>
          <a:xfrm rot="19528151" flipV="1">
            <a:off x="8385211" y="4643092"/>
            <a:ext cx="678338" cy="1005327"/>
          </a:xfrm>
          <a:custGeom>
            <a:avLst/>
            <a:gdLst>
              <a:gd name="connsiteX0" fmla="*/ 0 w 4039737"/>
              <a:gd name="connsiteY0" fmla="*/ 747879 h 911652"/>
              <a:gd name="connsiteX1" fmla="*/ 2169994 w 4039737"/>
              <a:gd name="connsiteY1" fmla="*/ 133730 h 911652"/>
              <a:gd name="connsiteX2" fmla="*/ 3725838 w 4039737"/>
              <a:gd name="connsiteY2" fmla="*/ 65491 h 911652"/>
              <a:gd name="connsiteX3" fmla="*/ 4039737 w 4039737"/>
              <a:gd name="connsiteY3" fmla="*/ 911652 h 911652"/>
              <a:gd name="connsiteX0" fmla="*/ 0 w 3725838"/>
              <a:gd name="connsiteY0" fmla="*/ 747879 h 747879"/>
              <a:gd name="connsiteX1" fmla="*/ 2169994 w 3725838"/>
              <a:gd name="connsiteY1" fmla="*/ 133730 h 747879"/>
              <a:gd name="connsiteX2" fmla="*/ 3725838 w 3725838"/>
              <a:gd name="connsiteY2" fmla="*/ 65491 h 747879"/>
              <a:gd name="connsiteX0" fmla="*/ 0 w 2169994"/>
              <a:gd name="connsiteY0" fmla="*/ 614149 h 614149"/>
              <a:gd name="connsiteX1" fmla="*/ 2169994 w 2169994"/>
              <a:gd name="connsiteY1" fmla="*/ 0 h 614149"/>
              <a:gd name="connsiteX0" fmla="*/ 0 w 1733265"/>
              <a:gd name="connsiteY0" fmla="*/ 627797 h 627797"/>
              <a:gd name="connsiteX1" fmla="*/ 1733265 w 1733265"/>
              <a:gd name="connsiteY1" fmla="*/ 0 h 627797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678674"/>
              <a:gd name="connsiteY0" fmla="*/ 641445 h 641445"/>
              <a:gd name="connsiteX1" fmla="*/ 1678674 w 1678674"/>
              <a:gd name="connsiteY1" fmla="*/ 0 h 641445"/>
              <a:gd name="connsiteX0" fmla="*/ 0 w 1678674"/>
              <a:gd name="connsiteY0" fmla="*/ 641445 h 641445"/>
              <a:gd name="connsiteX1" fmla="*/ 1678674 w 1678674"/>
              <a:gd name="connsiteY1" fmla="*/ 0 h 641445"/>
              <a:gd name="connsiteX0" fmla="*/ 0 w 1720993"/>
              <a:gd name="connsiteY0" fmla="*/ 641445 h 641445"/>
              <a:gd name="connsiteX1" fmla="*/ 1720993 w 1720993"/>
              <a:gd name="connsiteY1" fmla="*/ 0 h 641445"/>
              <a:gd name="connsiteX0" fmla="*/ 0 w 1720993"/>
              <a:gd name="connsiteY0" fmla="*/ 641445 h 641445"/>
              <a:gd name="connsiteX1" fmla="*/ 1720993 w 1720993"/>
              <a:gd name="connsiteY1" fmla="*/ 0 h 641445"/>
              <a:gd name="connsiteX0" fmla="*/ 0 w 1767505"/>
              <a:gd name="connsiteY0" fmla="*/ 661873 h 661873"/>
              <a:gd name="connsiteX1" fmla="*/ 1767505 w 1767505"/>
              <a:gd name="connsiteY1" fmla="*/ 0 h 661873"/>
              <a:gd name="connsiteX0" fmla="*/ 0 w 1894321"/>
              <a:gd name="connsiteY0" fmla="*/ 45515 h 165617"/>
              <a:gd name="connsiteX1" fmla="*/ 1894321 w 1894321"/>
              <a:gd name="connsiteY1" fmla="*/ 119073 h 165617"/>
              <a:gd name="connsiteX0" fmla="*/ 0 w 1894321"/>
              <a:gd name="connsiteY0" fmla="*/ 3748141 h 3824595"/>
              <a:gd name="connsiteX1" fmla="*/ 1894321 w 1894321"/>
              <a:gd name="connsiteY1" fmla="*/ 3821699 h 3824595"/>
              <a:gd name="connsiteX0" fmla="*/ 0 w 1339499"/>
              <a:gd name="connsiteY0" fmla="*/ 8310369 h 8310370"/>
              <a:gd name="connsiteX1" fmla="*/ 1339499 w 1339499"/>
              <a:gd name="connsiteY1" fmla="*/ 0 h 8310370"/>
              <a:gd name="connsiteX0" fmla="*/ 0 w 1339499"/>
              <a:gd name="connsiteY0" fmla="*/ 16695006 h 16695007"/>
              <a:gd name="connsiteX1" fmla="*/ 1339499 w 1339499"/>
              <a:gd name="connsiteY1" fmla="*/ 8384637 h 16695007"/>
              <a:gd name="connsiteX0" fmla="*/ 0 w 959050"/>
              <a:gd name="connsiteY0" fmla="*/ 10985316 h 10985317"/>
              <a:gd name="connsiteX1" fmla="*/ 959050 w 959050"/>
              <a:gd name="connsiteY1" fmla="*/ 10764702 h 10985317"/>
              <a:gd name="connsiteX0" fmla="*/ 0 w 982518"/>
              <a:gd name="connsiteY0" fmla="*/ 16742969 h 16742970"/>
              <a:gd name="connsiteX1" fmla="*/ 959050 w 982518"/>
              <a:gd name="connsiteY1" fmla="*/ 16522355 h 16742970"/>
              <a:gd name="connsiteX0" fmla="*/ 0 w 2237950"/>
              <a:gd name="connsiteY0" fmla="*/ 1964892 h 46311474"/>
              <a:gd name="connsiteX1" fmla="*/ 2227214 w 2237950"/>
              <a:gd name="connsiteY1" fmla="*/ 46311474 h 46311474"/>
              <a:gd name="connsiteX0" fmla="*/ 0 w 2227214"/>
              <a:gd name="connsiteY0" fmla="*/ 16334935 h 60681517"/>
              <a:gd name="connsiteX1" fmla="*/ 2227214 w 2227214"/>
              <a:gd name="connsiteY1" fmla="*/ 60681517 h 60681517"/>
              <a:gd name="connsiteX0" fmla="*/ 0 w 4609507"/>
              <a:gd name="connsiteY0" fmla="*/ 19326089 h 57803096"/>
              <a:gd name="connsiteX1" fmla="*/ 4609507 w 4609507"/>
              <a:gd name="connsiteY1" fmla="*/ 57803096 h 57803096"/>
              <a:gd name="connsiteX0" fmla="*/ 0 w 4609507"/>
              <a:gd name="connsiteY0" fmla="*/ 17165626 h 55642633"/>
              <a:gd name="connsiteX1" fmla="*/ 4609507 w 4609507"/>
              <a:gd name="connsiteY1" fmla="*/ 55642633 h 55642633"/>
              <a:gd name="connsiteX0" fmla="*/ 4706439 w 4748197"/>
              <a:gd name="connsiteY0" fmla="*/ 17373313 h 55475670"/>
              <a:gd name="connsiteX1" fmla="*/ 123255 w 4748197"/>
              <a:gd name="connsiteY1" fmla="*/ 55475669 h 55475670"/>
              <a:gd name="connsiteX0" fmla="*/ 0 w 4811398"/>
              <a:gd name="connsiteY0" fmla="*/ 9929913 h 62893547"/>
              <a:gd name="connsiteX1" fmla="*/ 4811397 w 4811398"/>
              <a:gd name="connsiteY1" fmla="*/ 62893547 h 62893547"/>
              <a:gd name="connsiteX0" fmla="*/ 0 w 4811396"/>
              <a:gd name="connsiteY0" fmla="*/ 171045 h 53134679"/>
              <a:gd name="connsiteX1" fmla="*/ 4811397 w 4811396"/>
              <a:gd name="connsiteY1" fmla="*/ 53134679 h 53134679"/>
              <a:gd name="connsiteX0" fmla="*/ 4901477 w 4932026"/>
              <a:gd name="connsiteY0" fmla="*/ 1648482 h 26388179"/>
              <a:gd name="connsiteX1" fmla="*/ 1314280 w 4932026"/>
              <a:gd name="connsiteY1" fmla="*/ 26388179 h 26388179"/>
              <a:gd name="connsiteX0" fmla="*/ 3449539 w 3487018"/>
              <a:gd name="connsiteY0" fmla="*/ 1415417 h 27279080"/>
              <a:gd name="connsiteX1" fmla="*/ 1531293 w 3487018"/>
              <a:gd name="connsiteY1" fmla="*/ 27279080 h 27279080"/>
              <a:gd name="connsiteX0" fmla="*/ 2202098 w 2267618"/>
              <a:gd name="connsiteY0" fmla="*/ 307057 h 26170720"/>
              <a:gd name="connsiteX1" fmla="*/ 283852 w 2267618"/>
              <a:gd name="connsiteY1" fmla="*/ 26170720 h 26170720"/>
              <a:gd name="connsiteX0" fmla="*/ 5053733 w 5092234"/>
              <a:gd name="connsiteY0" fmla="*/ 807281 h 16680169"/>
              <a:gd name="connsiteX1" fmla="*/ 174444 w 5092234"/>
              <a:gd name="connsiteY1" fmla="*/ 16680169 h 16680169"/>
              <a:gd name="connsiteX0" fmla="*/ 4963142 w 5004215"/>
              <a:gd name="connsiteY0" fmla="*/ 1344422 h 17217310"/>
              <a:gd name="connsiteX1" fmla="*/ 83853 w 5004215"/>
              <a:gd name="connsiteY1" fmla="*/ 17217310 h 17217310"/>
              <a:gd name="connsiteX0" fmla="*/ 5003757 w 5003756"/>
              <a:gd name="connsiteY0" fmla="*/ 0 h 15872888"/>
              <a:gd name="connsiteX1" fmla="*/ 124468 w 5003756"/>
              <a:gd name="connsiteY1" fmla="*/ 15872888 h 15872888"/>
              <a:gd name="connsiteX0" fmla="*/ 5016865 w 5016865"/>
              <a:gd name="connsiteY0" fmla="*/ 0 h 17371505"/>
              <a:gd name="connsiteX1" fmla="*/ 124117 w 5016865"/>
              <a:gd name="connsiteY1" fmla="*/ 17371505 h 17371505"/>
              <a:gd name="connsiteX0" fmla="*/ 5029974 w 5029974"/>
              <a:gd name="connsiteY0" fmla="*/ 0 h 19244773"/>
              <a:gd name="connsiteX1" fmla="*/ 123766 w 5029974"/>
              <a:gd name="connsiteY1" fmla="*/ 19244773 h 19244773"/>
              <a:gd name="connsiteX0" fmla="*/ 3388635 w 3388635"/>
              <a:gd name="connsiteY0" fmla="*/ 158407 h 15157101"/>
              <a:gd name="connsiteX1" fmla="*/ 191757 w 3388635"/>
              <a:gd name="connsiteY1" fmla="*/ 15157101 h 15157101"/>
              <a:gd name="connsiteX0" fmla="*/ 3388635 w 3388635"/>
              <a:gd name="connsiteY0" fmla="*/ 85457 h 15084151"/>
              <a:gd name="connsiteX1" fmla="*/ 191757 w 3388635"/>
              <a:gd name="connsiteY1" fmla="*/ 15084151 h 15084151"/>
              <a:gd name="connsiteX0" fmla="*/ 3314066 w 3314066"/>
              <a:gd name="connsiteY0" fmla="*/ 62656 h 15061350"/>
              <a:gd name="connsiteX1" fmla="*/ 117188 w 3314066"/>
              <a:gd name="connsiteY1" fmla="*/ 15061350 h 15061350"/>
              <a:gd name="connsiteX0" fmla="*/ 3456031 w 3456031"/>
              <a:gd name="connsiteY0" fmla="*/ 1764270 h 12017341"/>
              <a:gd name="connsiteX1" fmla="*/ 111100 w 3456031"/>
              <a:gd name="connsiteY1" fmla="*/ 12017341 h 12017341"/>
              <a:gd name="connsiteX0" fmla="*/ 3417371 w 3417371"/>
              <a:gd name="connsiteY0" fmla="*/ 0 h 10253071"/>
              <a:gd name="connsiteX1" fmla="*/ 72440 w 3417371"/>
              <a:gd name="connsiteY1" fmla="*/ 10253071 h 10253071"/>
              <a:gd name="connsiteX0" fmla="*/ 3265293 w 3265293"/>
              <a:gd name="connsiteY0" fmla="*/ 0 h 12726064"/>
              <a:gd name="connsiteX1" fmla="*/ 77141 w 3265293"/>
              <a:gd name="connsiteY1" fmla="*/ 12726064 h 12726064"/>
              <a:gd name="connsiteX0" fmla="*/ 3256684 w 3256684"/>
              <a:gd name="connsiteY0" fmla="*/ 0 h 12726064"/>
              <a:gd name="connsiteX1" fmla="*/ 68532 w 3256684"/>
              <a:gd name="connsiteY1" fmla="*/ 12726064 h 12726064"/>
              <a:gd name="connsiteX0" fmla="*/ 3302539 w 3302539"/>
              <a:gd name="connsiteY0" fmla="*/ 0 h 14180758"/>
              <a:gd name="connsiteX1" fmla="*/ 67354 w 3302539"/>
              <a:gd name="connsiteY1" fmla="*/ 14180758 h 14180758"/>
              <a:gd name="connsiteX0" fmla="*/ 3994194 w 3994194"/>
              <a:gd name="connsiteY0" fmla="*/ 0 h 14617168"/>
              <a:gd name="connsiteX1" fmla="*/ 53507 w 3994194"/>
              <a:gd name="connsiteY1" fmla="*/ 14617168 h 14617168"/>
              <a:gd name="connsiteX0" fmla="*/ 4411594 w 4411594"/>
              <a:gd name="connsiteY0" fmla="*/ 0 h 14617168"/>
              <a:gd name="connsiteX1" fmla="*/ 47606 w 4411594"/>
              <a:gd name="connsiteY1" fmla="*/ 14617168 h 14617168"/>
              <a:gd name="connsiteX0" fmla="*/ 4387743 w 4387743"/>
              <a:gd name="connsiteY0" fmla="*/ 0 h 14617168"/>
              <a:gd name="connsiteX1" fmla="*/ 23755 w 4387743"/>
              <a:gd name="connsiteY1" fmla="*/ 14617168 h 14617168"/>
              <a:gd name="connsiteX0" fmla="*/ 4415529 w 4415529"/>
              <a:gd name="connsiteY0" fmla="*/ 0 h 15006527"/>
              <a:gd name="connsiteX1" fmla="*/ 23566 w 4415529"/>
              <a:gd name="connsiteY1" fmla="*/ 15006527 h 15006527"/>
              <a:gd name="connsiteX0" fmla="*/ 4392687 w 4392687"/>
              <a:gd name="connsiteY0" fmla="*/ 0 h 15006527"/>
              <a:gd name="connsiteX1" fmla="*/ 724 w 4392687"/>
              <a:gd name="connsiteY1" fmla="*/ 15006527 h 15006527"/>
              <a:gd name="connsiteX0" fmla="*/ 4392497 w 4392497"/>
              <a:gd name="connsiteY0" fmla="*/ 0 h 15006527"/>
              <a:gd name="connsiteX1" fmla="*/ 534 w 4392497"/>
              <a:gd name="connsiteY1" fmla="*/ 15006527 h 15006527"/>
              <a:gd name="connsiteX0" fmla="*/ 4394106 w 4394106"/>
              <a:gd name="connsiteY0" fmla="*/ 0 h 15006527"/>
              <a:gd name="connsiteX1" fmla="*/ 2143 w 4394106"/>
              <a:gd name="connsiteY1" fmla="*/ 15006527 h 15006527"/>
              <a:gd name="connsiteX0" fmla="*/ 4422066 w 4422066"/>
              <a:gd name="connsiteY0" fmla="*/ 0 h 20197811"/>
              <a:gd name="connsiteX1" fmla="*/ 2129 w 4422066"/>
              <a:gd name="connsiteY1" fmla="*/ 20197811 h 20197811"/>
              <a:gd name="connsiteX0" fmla="*/ 4419936 w 4419936"/>
              <a:gd name="connsiteY0" fmla="*/ 0 h 20197811"/>
              <a:gd name="connsiteX1" fmla="*/ -1 w 4419936"/>
              <a:gd name="connsiteY1" fmla="*/ 20197811 h 20197811"/>
              <a:gd name="connsiteX0" fmla="*/ 4419938 w 4419938"/>
              <a:gd name="connsiteY0" fmla="*/ 0 h 20197811"/>
              <a:gd name="connsiteX1" fmla="*/ 1 w 4419938"/>
              <a:gd name="connsiteY1" fmla="*/ 20197811 h 20197811"/>
              <a:gd name="connsiteX0" fmla="*/ 4419936 w 4419936"/>
              <a:gd name="connsiteY0" fmla="*/ 0 h 20197811"/>
              <a:gd name="connsiteX1" fmla="*/ -1 w 4419936"/>
              <a:gd name="connsiteY1" fmla="*/ 20197811 h 20197811"/>
              <a:gd name="connsiteX0" fmla="*/ 4489745 w 4489745"/>
              <a:gd name="connsiteY0" fmla="*/ 31657206 h 31675064"/>
              <a:gd name="connsiteX1" fmla="*/ 0 w 4489745"/>
              <a:gd name="connsiteY1" fmla="*/ 3365554 h 31675064"/>
              <a:gd name="connsiteX0" fmla="*/ 4489745 w 4489745"/>
              <a:gd name="connsiteY0" fmla="*/ 28291652 h 43964067"/>
              <a:gd name="connsiteX1" fmla="*/ 0 w 4489745"/>
              <a:gd name="connsiteY1" fmla="*/ 0 h 43964067"/>
              <a:gd name="connsiteX0" fmla="*/ 4577773 w 4577773"/>
              <a:gd name="connsiteY0" fmla="*/ 20315967 h 40866273"/>
              <a:gd name="connsiteX1" fmla="*/ 0 w 4577773"/>
              <a:gd name="connsiteY1" fmla="*/ 0 h 40866273"/>
              <a:gd name="connsiteX0" fmla="*/ 4577773 w 4577773"/>
              <a:gd name="connsiteY0" fmla="*/ 26987695 h 27005802"/>
              <a:gd name="connsiteX1" fmla="*/ 0 w 4577773"/>
              <a:gd name="connsiteY1" fmla="*/ 6671728 h 27005802"/>
              <a:gd name="connsiteX0" fmla="*/ 4592445 w 4592445"/>
              <a:gd name="connsiteY0" fmla="*/ 33004403 h 33020166"/>
              <a:gd name="connsiteX1" fmla="*/ 0 w 4592445"/>
              <a:gd name="connsiteY1" fmla="*/ 6006119 h 33020166"/>
              <a:gd name="connsiteX0" fmla="*/ 4592445 w 4592445"/>
              <a:gd name="connsiteY0" fmla="*/ 34493376 h 34493376"/>
              <a:gd name="connsiteX1" fmla="*/ 0 w 4592445"/>
              <a:gd name="connsiteY1" fmla="*/ 7495092 h 34493376"/>
              <a:gd name="connsiteX0" fmla="*/ 4592445 w 4592445"/>
              <a:gd name="connsiteY0" fmla="*/ 31539816 h 31539816"/>
              <a:gd name="connsiteX1" fmla="*/ 0 w 4592445"/>
              <a:gd name="connsiteY1" fmla="*/ 7990469 h 31539816"/>
              <a:gd name="connsiteX0" fmla="*/ 4592445 w 4592445"/>
              <a:gd name="connsiteY0" fmla="*/ 35761827 h 35761827"/>
              <a:gd name="connsiteX1" fmla="*/ 0 w 4592445"/>
              <a:gd name="connsiteY1" fmla="*/ 12212480 h 35761827"/>
              <a:gd name="connsiteX0" fmla="*/ 4562145 w 4562144"/>
              <a:gd name="connsiteY0" fmla="*/ 35597435 h 35597427"/>
              <a:gd name="connsiteX1" fmla="*/ 0 w 4562144"/>
              <a:gd name="connsiteY1" fmla="*/ 12247534 h 35597427"/>
              <a:gd name="connsiteX0" fmla="*/ 4562145 w 4562144"/>
              <a:gd name="connsiteY0" fmla="*/ 27138661 h 27138653"/>
              <a:gd name="connsiteX1" fmla="*/ 0 w 4562144"/>
              <a:gd name="connsiteY1" fmla="*/ 3788760 h 27138653"/>
              <a:gd name="connsiteX0" fmla="*/ 4562145 w 4562144"/>
              <a:gd name="connsiteY0" fmla="*/ 23349896 h 23349888"/>
              <a:gd name="connsiteX1" fmla="*/ 0 w 4562144"/>
              <a:gd name="connsiteY1" fmla="*/ -5 h 23349888"/>
              <a:gd name="connsiteX0" fmla="*/ 4562145 w 4576381"/>
              <a:gd name="connsiteY0" fmla="*/ 23349896 h 23349888"/>
              <a:gd name="connsiteX1" fmla="*/ 0 w 4576381"/>
              <a:gd name="connsiteY1" fmla="*/ -5 h 23349888"/>
              <a:gd name="connsiteX0" fmla="*/ 5844765 w 5853889"/>
              <a:gd name="connsiteY0" fmla="*/ 15813109 h 15813101"/>
              <a:gd name="connsiteX1" fmla="*/ 1 w 5853889"/>
              <a:gd name="connsiteY1" fmla="*/ 1087990 h 15813101"/>
              <a:gd name="connsiteX0" fmla="*/ 5844765 w 5856001"/>
              <a:gd name="connsiteY0" fmla="*/ 23319487 h 23319479"/>
              <a:gd name="connsiteX1" fmla="*/ 1 w 5856001"/>
              <a:gd name="connsiteY1" fmla="*/ 8594368 h 23319479"/>
              <a:gd name="connsiteX0" fmla="*/ 5844765 w 5873034"/>
              <a:gd name="connsiteY0" fmla="*/ 20813808 h 20813800"/>
              <a:gd name="connsiteX1" fmla="*/ 1 w 5873034"/>
              <a:gd name="connsiteY1" fmla="*/ 6088689 h 20813800"/>
              <a:gd name="connsiteX0" fmla="*/ 5844765 w 5844766"/>
              <a:gd name="connsiteY0" fmla="*/ 17582390 h 17582382"/>
              <a:gd name="connsiteX1" fmla="*/ 1 w 5844766"/>
              <a:gd name="connsiteY1" fmla="*/ 2857271 h 17582382"/>
              <a:gd name="connsiteX0" fmla="*/ 9534342 w 9534341"/>
              <a:gd name="connsiteY0" fmla="*/ 53267 h 61462700"/>
              <a:gd name="connsiteX1" fmla="*/ 1 w 9534341"/>
              <a:gd name="connsiteY1" fmla="*/ 61462702 h 61462700"/>
              <a:gd name="connsiteX0" fmla="*/ 1474536 w 2735304"/>
              <a:gd name="connsiteY0" fmla="*/ 5209588 h 5353706"/>
              <a:gd name="connsiteX1" fmla="*/ -1 w 2735304"/>
              <a:gd name="connsiteY1" fmla="*/ 5353697 h 5353706"/>
              <a:gd name="connsiteX0" fmla="*/ 1474536 w 1474535"/>
              <a:gd name="connsiteY0" fmla="*/ 7935955 h 8080073"/>
              <a:gd name="connsiteX1" fmla="*/ -1 w 1474535"/>
              <a:gd name="connsiteY1" fmla="*/ 8080064 h 8080073"/>
              <a:gd name="connsiteX0" fmla="*/ 6562 w 955066"/>
              <a:gd name="connsiteY0" fmla="*/ 8547114 h 8547113"/>
              <a:gd name="connsiteX1" fmla="*/ 415707 w 955066"/>
              <a:gd name="connsiteY1" fmla="*/ 7841843 h 8547113"/>
              <a:gd name="connsiteX0" fmla="*/ 49639 w 458783"/>
              <a:gd name="connsiteY0" fmla="*/ 8892071 h 8892070"/>
              <a:gd name="connsiteX1" fmla="*/ 458784 w 458783"/>
              <a:gd name="connsiteY1" fmla="*/ 8186800 h 8892070"/>
              <a:gd name="connsiteX0" fmla="*/ 29212 w 651410"/>
              <a:gd name="connsiteY0" fmla="*/ 6203387 h 9394811"/>
              <a:gd name="connsiteX1" fmla="*/ 651411 w 651410"/>
              <a:gd name="connsiteY1" fmla="*/ 9394809 h 9394811"/>
              <a:gd name="connsiteX0" fmla="*/ 22288 w 644486"/>
              <a:gd name="connsiteY0" fmla="*/ 819595 h 4011019"/>
              <a:gd name="connsiteX1" fmla="*/ 644487 w 644486"/>
              <a:gd name="connsiteY1" fmla="*/ 4011017 h 4011019"/>
              <a:gd name="connsiteX0" fmla="*/ 21594 w 663865"/>
              <a:gd name="connsiteY0" fmla="*/ 248012 h 11849038"/>
              <a:gd name="connsiteX1" fmla="*/ 663866 w 663865"/>
              <a:gd name="connsiteY1" fmla="*/ 11849033 h 11849038"/>
              <a:gd name="connsiteX0" fmla="*/ 35217 w 424305"/>
              <a:gd name="connsiteY0" fmla="*/ 474777 h 6431433"/>
              <a:gd name="connsiteX1" fmla="*/ 424306 w 424305"/>
              <a:gd name="connsiteY1" fmla="*/ 6431428 h 6431433"/>
              <a:gd name="connsiteX0" fmla="*/ 20895 w 684811"/>
              <a:gd name="connsiteY0" fmla="*/ 690944 h 4622824"/>
              <a:gd name="connsiteX1" fmla="*/ 684812 w 684811"/>
              <a:gd name="connsiteY1" fmla="*/ 4622829 h 4622824"/>
              <a:gd name="connsiteX0" fmla="*/ 25054 w 688970"/>
              <a:gd name="connsiteY0" fmla="*/ 537608 h 4469488"/>
              <a:gd name="connsiteX1" fmla="*/ 688971 w 688970"/>
              <a:gd name="connsiteY1" fmla="*/ 4469493 h 4469488"/>
              <a:gd name="connsiteX0" fmla="*/ 21328 w 783651"/>
              <a:gd name="connsiteY0" fmla="*/ 451028 h 5439219"/>
              <a:gd name="connsiteX1" fmla="*/ 783652 w 783651"/>
              <a:gd name="connsiteY1" fmla="*/ 5439224 h 5439219"/>
              <a:gd name="connsiteX0" fmla="*/ 7497 w 1965361"/>
              <a:gd name="connsiteY0" fmla="*/ 448992 h 5466947"/>
              <a:gd name="connsiteX1" fmla="*/ 1965362 w 1965361"/>
              <a:gd name="connsiteY1" fmla="*/ 5466945 h 5466947"/>
              <a:gd name="connsiteX0" fmla="*/ 558485 w 2516349"/>
              <a:gd name="connsiteY0" fmla="*/ 1 h 5017956"/>
              <a:gd name="connsiteX1" fmla="*/ 2516350 w 2516349"/>
              <a:gd name="connsiteY1" fmla="*/ 5017954 h 5017956"/>
              <a:gd name="connsiteX0" fmla="*/ 764366 w 1402486"/>
              <a:gd name="connsiteY0" fmla="*/ 2 h 5376229"/>
              <a:gd name="connsiteX1" fmla="*/ 1402487 w 1402486"/>
              <a:gd name="connsiteY1" fmla="*/ 5376227 h 5376229"/>
              <a:gd name="connsiteX0" fmla="*/ 783093 w 1334709"/>
              <a:gd name="connsiteY0" fmla="*/ 2 h 5467190"/>
              <a:gd name="connsiteX1" fmla="*/ 1334710 w 1334709"/>
              <a:gd name="connsiteY1" fmla="*/ 5467188 h 5467190"/>
              <a:gd name="connsiteX0" fmla="*/ 1425912 w 1977528"/>
              <a:gd name="connsiteY0" fmla="*/ 2 h 5467190"/>
              <a:gd name="connsiteX1" fmla="*/ 1977529 w 1977528"/>
              <a:gd name="connsiteY1" fmla="*/ 5467188 h 5467190"/>
              <a:gd name="connsiteX0" fmla="*/ 989661 w 2694677"/>
              <a:gd name="connsiteY0" fmla="*/ 2 h 5090820"/>
              <a:gd name="connsiteX1" fmla="*/ 2694680 w 2694677"/>
              <a:gd name="connsiteY1" fmla="*/ 5090822 h 5090820"/>
              <a:gd name="connsiteX0" fmla="*/ 6288359 w 6288357"/>
              <a:gd name="connsiteY0" fmla="*/ -1 h 1746032"/>
              <a:gd name="connsiteX1" fmla="*/ 628684 w 6288357"/>
              <a:gd name="connsiteY1" fmla="*/ 1746034 h 1746032"/>
              <a:gd name="connsiteX0" fmla="*/ 377997 w 6812032"/>
              <a:gd name="connsiteY0" fmla="*/ 1122665 h 1380624"/>
              <a:gd name="connsiteX1" fmla="*/ 6812036 w 6812032"/>
              <a:gd name="connsiteY1" fmla="*/ 403961 h 1380624"/>
              <a:gd name="connsiteX0" fmla="*/ 242384 w 6836306"/>
              <a:gd name="connsiteY0" fmla="*/ 718702 h 1262286"/>
              <a:gd name="connsiteX1" fmla="*/ 6676423 w 6836306"/>
              <a:gd name="connsiteY1" fmla="*/ -2 h 1262286"/>
              <a:gd name="connsiteX0" fmla="*/ 181530 w 10434347"/>
              <a:gd name="connsiteY0" fmla="*/ 1520595 h 1915158"/>
              <a:gd name="connsiteX1" fmla="*/ 10315319 w 10434347"/>
              <a:gd name="connsiteY1" fmla="*/ 0 h 1915158"/>
              <a:gd name="connsiteX0" fmla="*/ 280807 w 10414596"/>
              <a:gd name="connsiteY0" fmla="*/ 1520595 h 2030128"/>
              <a:gd name="connsiteX1" fmla="*/ 10414596 w 10414596"/>
              <a:gd name="connsiteY1" fmla="*/ 0 h 2030128"/>
              <a:gd name="connsiteX0" fmla="*/ 295629 w 9941441"/>
              <a:gd name="connsiteY0" fmla="*/ 1071787 h 1692455"/>
              <a:gd name="connsiteX1" fmla="*/ 9941440 w 9941441"/>
              <a:gd name="connsiteY1" fmla="*/ -3 h 1692455"/>
              <a:gd name="connsiteX0" fmla="*/ 1 w 9645813"/>
              <a:gd name="connsiteY0" fmla="*/ 1071787 h 2190693"/>
              <a:gd name="connsiteX1" fmla="*/ 9645812 w 9645813"/>
              <a:gd name="connsiteY1" fmla="*/ -3 h 2190693"/>
              <a:gd name="connsiteX0" fmla="*/ -3 w 9748593"/>
              <a:gd name="connsiteY0" fmla="*/ 1930608 h 2849577"/>
              <a:gd name="connsiteX1" fmla="*/ 9748592 w 9748593"/>
              <a:gd name="connsiteY1" fmla="*/ -3 h 2849577"/>
              <a:gd name="connsiteX0" fmla="*/ -3 w 8972248"/>
              <a:gd name="connsiteY0" fmla="*/ 2015111 h 2917869"/>
              <a:gd name="connsiteX1" fmla="*/ 8972254 w 8972248"/>
              <a:gd name="connsiteY1" fmla="*/ 2 h 2917869"/>
              <a:gd name="connsiteX0" fmla="*/ -3 w 8972260"/>
              <a:gd name="connsiteY0" fmla="*/ 2015111 h 2895450"/>
              <a:gd name="connsiteX1" fmla="*/ 8972254 w 8972260"/>
              <a:gd name="connsiteY1" fmla="*/ 2 h 2895450"/>
              <a:gd name="connsiteX0" fmla="*/ -3 w 7696851"/>
              <a:gd name="connsiteY0" fmla="*/ 2153947 h 3009825"/>
              <a:gd name="connsiteX1" fmla="*/ 7696853 w 7696851"/>
              <a:gd name="connsiteY1" fmla="*/ -1 h 3009825"/>
              <a:gd name="connsiteX0" fmla="*/ 4 w 7489088"/>
              <a:gd name="connsiteY0" fmla="*/ 2042721 h 2918093"/>
              <a:gd name="connsiteX1" fmla="*/ 7489090 w 7489088"/>
              <a:gd name="connsiteY1" fmla="*/ -1 h 2918093"/>
              <a:gd name="connsiteX0" fmla="*/ 4 w 6351159"/>
              <a:gd name="connsiteY0" fmla="*/ 2441828 h 3250836"/>
              <a:gd name="connsiteX1" fmla="*/ 6351159 w 6351159"/>
              <a:gd name="connsiteY1" fmla="*/ -1 h 3250836"/>
              <a:gd name="connsiteX0" fmla="*/ 4 w 6351159"/>
              <a:gd name="connsiteY0" fmla="*/ 2441828 h 2690677"/>
              <a:gd name="connsiteX1" fmla="*/ 6351159 w 6351159"/>
              <a:gd name="connsiteY1" fmla="*/ -1 h 2690677"/>
              <a:gd name="connsiteX0" fmla="*/ 4 w 6351159"/>
              <a:gd name="connsiteY0" fmla="*/ 2441828 h 2707530"/>
              <a:gd name="connsiteX1" fmla="*/ 6351159 w 6351159"/>
              <a:gd name="connsiteY1" fmla="*/ -1 h 2707530"/>
              <a:gd name="connsiteX0" fmla="*/ 4 w 6351159"/>
              <a:gd name="connsiteY0" fmla="*/ 2441828 h 2635971"/>
              <a:gd name="connsiteX1" fmla="*/ 6351159 w 6351159"/>
              <a:gd name="connsiteY1" fmla="*/ -1 h 2635971"/>
              <a:gd name="connsiteX0" fmla="*/ 6532799 w 7981878"/>
              <a:gd name="connsiteY0" fmla="*/ -1 h 2655604"/>
              <a:gd name="connsiteX1" fmla="*/ 1199873 w 7981878"/>
              <a:gd name="connsiteY1" fmla="*/ 2160875 h 2655604"/>
              <a:gd name="connsiteX0" fmla="*/ 7169784 w 7169789"/>
              <a:gd name="connsiteY0" fmla="*/ -1 h 2823514"/>
              <a:gd name="connsiteX1" fmla="*/ 1836858 w 7169789"/>
              <a:gd name="connsiteY1" fmla="*/ 2160875 h 2823514"/>
              <a:gd name="connsiteX0" fmla="*/ 3233413 w 3233418"/>
              <a:gd name="connsiteY0" fmla="*/ 5346537 h 5773873"/>
              <a:gd name="connsiteX1" fmla="*/ 2792529 w 3233418"/>
              <a:gd name="connsiteY1" fmla="*/ -2 h 5773873"/>
              <a:gd name="connsiteX0" fmla="*/ 4126745 w 4126750"/>
              <a:gd name="connsiteY0" fmla="*/ 5346537 h 7011143"/>
              <a:gd name="connsiteX1" fmla="*/ 3685861 w 4126750"/>
              <a:gd name="connsiteY1" fmla="*/ -2 h 7011143"/>
              <a:gd name="connsiteX0" fmla="*/ 4250598 w 4250603"/>
              <a:gd name="connsiteY0" fmla="*/ 5346537 h 6934384"/>
              <a:gd name="connsiteX1" fmla="*/ 3809714 w 4250603"/>
              <a:gd name="connsiteY1" fmla="*/ -2 h 6934384"/>
              <a:gd name="connsiteX0" fmla="*/ 1055736 w 6951926"/>
              <a:gd name="connsiteY0" fmla="*/ 5244821 h 6871854"/>
              <a:gd name="connsiteX1" fmla="*/ 6951927 w 6951926"/>
              <a:gd name="connsiteY1" fmla="*/ -2 h 6871854"/>
              <a:gd name="connsiteX0" fmla="*/ 0 w 5896190"/>
              <a:gd name="connsiteY0" fmla="*/ 5244821 h 7157588"/>
              <a:gd name="connsiteX1" fmla="*/ 5896191 w 5896190"/>
              <a:gd name="connsiteY1" fmla="*/ -2 h 7157588"/>
              <a:gd name="connsiteX0" fmla="*/ 0 w 7867223"/>
              <a:gd name="connsiteY0" fmla="*/ 4628184 h 6784734"/>
              <a:gd name="connsiteX1" fmla="*/ 7867228 w 7867223"/>
              <a:gd name="connsiteY1" fmla="*/ 1 h 6784734"/>
              <a:gd name="connsiteX0" fmla="*/ 0 w 7867223"/>
              <a:gd name="connsiteY0" fmla="*/ 4628184 h 6798950"/>
              <a:gd name="connsiteX1" fmla="*/ 7867228 w 7867223"/>
              <a:gd name="connsiteY1" fmla="*/ 1 h 679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67223" h="6798950">
                <a:moveTo>
                  <a:pt x="0" y="4628184"/>
                </a:moveTo>
                <a:cubicBezTo>
                  <a:pt x="697365" y="7171494"/>
                  <a:pt x="26347" y="9276907"/>
                  <a:pt x="7867228" y="1"/>
                </a:cubicBezTo>
              </a:path>
            </a:pathLst>
          </a:custGeom>
          <a:ln w="28575">
            <a:solidFill>
              <a:srgbClr val="FF0000"/>
            </a:solidFill>
            <a:prstDash val="solid"/>
            <a:tailEnd type="triangl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61" name="Imagen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173" y="5594888"/>
            <a:ext cx="266701" cy="294133"/>
          </a:xfrm>
          <a:prstGeom prst="rect">
            <a:avLst/>
          </a:prstGeom>
        </p:spPr>
      </p:pic>
      <p:grpSp>
        <p:nvGrpSpPr>
          <p:cNvPr id="62" name="Grupo 61"/>
          <p:cNvGrpSpPr>
            <a:grpSpLocks noChangeAspect="1"/>
          </p:cNvGrpSpPr>
          <p:nvPr/>
        </p:nvGrpSpPr>
        <p:grpSpPr>
          <a:xfrm rot="20817585">
            <a:off x="7820581" y="5285486"/>
            <a:ext cx="331640" cy="252000"/>
            <a:chOff x="4397320" y="2123606"/>
            <a:chExt cx="493474" cy="355017"/>
          </a:xfrm>
          <a:solidFill>
            <a:srgbClr val="FF0000"/>
          </a:solidFill>
          <a:scene3d>
            <a:camera prst="perspectiveRelaxed"/>
            <a:lightRig rig="chilly" dir="t"/>
          </a:scene3d>
        </p:grpSpPr>
        <p:sp>
          <p:nvSpPr>
            <p:cNvPr id="63" name="Forma libre 62"/>
            <p:cNvSpPr/>
            <p:nvPr/>
          </p:nvSpPr>
          <p:spPr>
            <a:xfrm>
              <a:off x="4397320" y="2123606"/>
              <a:ext cx="355017" cy="355017"/>
            </a:xfrm>
            <a:custGeom>
              <a:avLst/>
              <a:gdLst>
                <a:gd name="connsiteX0" fmla="*/ 0 w 355017"/>
                <a:gd name="connsiteY0" fmla="*/ 177509 h 355017"/>
                <a:gd name="connsiteX1" fmla="*/ 177509 w 355017"/>
                <a:gd name="connsiteY1" fmla="*/ 0 h 355017"/>
                <a:gd name="connsiteX2" fmla="*/ 355018 w 355017"/>
                <a:gd name="connsiteY2" fmla="*/ 177509 h 355017"/>
                <a:gd name="connsiteX3" fmla="*/ 177509 w 355017"/>
                <a:gd name="connsiteY3" fmla="*/ 355018 h 355017"/>
                <a:gd name="connsiteX4" fmla="*/ 0 w 355017"/>
                <a:gd name="connsiteY4" fmla="*/ 177509 h 35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017" h="355017">
                  <a:moveTo>
                    <a:pt x="0" y="177509"/>
                  </a:moveTo>
                  <a:cubicBezTo>
                    <a:pt x="0" y="79473"/>
                    <a:pt x="79473" y="0"/>
                    <a:pt x="177509" y="0"/>
                  </a:cubicBezTo>
                  <a:cubicBezTo>
                    <a:pt x="275545" y="0"/>
                    <a:pt x="355018" y="79473"/>
                    <a:pt x="355018" y="177509"/>
                  </a:cubicBezTo>
                  <a:cubicBezTo>
                    <a:pt x="355018" y="275545"/>
                    <a:pt x="275545" y="355018"/>
                    <a:pt x="177509" y="355018"/>
                  </a:cubicBezTo>
                  <a:cubicBezTo>
                    <a:pt x="79473" y="355018"/>
                    <a:pt x="0" y="275545"/>
                    <a:pt x="0" y="177509"/>
                  </a:cubicBezTo>
                  <a:close/>
                </a:path>
              </a:pathLst>
            </a:custGeom>
            <a:grpFill/>
            <a:sp3d prstMaterial="softEdge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611" tIns="59611" rIns="59611" bIns="59611" numCol="1" spcCol="1270" anchor="ctr" anchorCtr="0">
              <a:noAutofit/>
              <a:flatTx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600" kern="1200"/>
            </a:p>
          </p:txBody>
        </p:sp>
        <p:sp>
          <p:nvSpPr>
            <p:cNvPr id="64" name="Triángulo isósceles 63"/>
            <p:cNvSpPr/>
            <p:nvPr/>
          </p:nvSpPr>
          <p:spPr>
            <a:xfrm rot="5400000">
              <a:off x="4781627" y="2254075"/>
              <a:ext cx="124256" cy="94079"/>
            </a:xfrm>
            <a:prstGeom prst="triangle">
              <a:avLst/>
            </a:prstGeom>
            <a:grpFill/>
            <a:sp3d prstMaterial="softEdge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65" name="Grupo 64"/>
          <p:cNvGrpSpPr>
            <a:grpSpLocks noChangeAspect="1"/>
          </p:cNvGrpSpPr>
          <p:nvPr/>
        </p:nvGrpSpPr>
        <p:grpSpPr>
          <a:xfrm rot="20717294">
            <a:off x="8119568" y="5132003"/>
            <a:ext cx="331640" cy="252000"/>
            <a:chOff x="4397320" y="2123606"/>
            <a:chExt cx="493474" cy="355017"/>
          </a:xfrm>
          <a:solidFill>
            <a:srgbClr val="FF0000"/>
          </a:solidFill>
          <a:scene3d>
            <a:camera prst="perspectiveRelaxed"/>
            <a:lightRig rig="chilly" dir="t"/>
          </a:scene3d>
        </p:grpSpPr>
        <p:sp>
          <p:nvSpPr>
            <p:cNvPr id="66" name="Forma libre 65"/>
            <p:cNvSpPr/>
            <p:nvPr/>
          </p:nvSpPr>
          <p:spPr>
            <a:xfrm>
              <a:off x="4397320" y="2123606"/>
              <a:ext cx="355017" cy="355017"/>
            </a:xfrm>
            <a:custGeom>
              <a:avLst/>
              <a:gdLst>
                <a:gd name="connsiteX0" fmla="*/ 0 w 355017"/>
                <a:gd name="connsiteY0" fmla="*/ 177509 h 355017"/>
                <a:gd name="connsiteX1" fmla="*/ 177509 w 355017"/>
                <a:gd name="connsiteY1" fmla="*/ 0 h 355017"/>
                <a:gd name="connsiteX2" fmla="*/ 355018 w 355017"/>
                <a:gd name="connsiteY2" fmla="*/ 177509 h 355017"/>
                <a:gd name="connsiteX3" fmla="*/ 177509 w 355017"/>
                <a:gd name="connsiteY3" fmla="*/ 355018 h 355017"/>
                <a:gd name="connsiteX4" fmla="*/ 0 w 355017"/>
                <a:gd name="connsiteY4" fmla="*/ 177509 h 35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017" h="355017">
                  <a:moveTo>
                    <a:pt x="0" y="177509"/>
                  </a:moveTo>
                  <a:cubicBezTo>
                    <a:pt x="0" y="79473"/>
                    <a:pt x="79473" y="0"/>
                    <a:pt x="177509" y="0"/>
                  </a:cubicBezTo>
                  <a:cubicBezTo>
                    <a:pt x="275545" y="0"/>
                    <a:pt x="355018" y="79473"/>
                    <a:pt x="355018" y="177509"/>
                  </a:cubicBezTo>
                  <a:cubicBezTo>
                    <a:pt x="355018" y="275545"/>
                    <a:pt x="275545" y="355018"/>
                    <a:pt x="177509" y="355018"/>
                  </a:cubicBezTo>
                  <a:cubicBezTo>
                    <a:pt x="79473" y="355018"/>
                    <a:pt x="0" y="275545"/>
                    <a:pt x="0" y="177509"/>
                  </a:cubicBezTo>
                  <a:close/>
                </a:path>
              </a:pathLst>
            </a:custGeom>
            <a:grpFill/>
            <a:sp3d prstMaterial="softEdge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611" tIns="59611" rIns="59611" bIns="59611" numCol="1" spcCol="1270" anchor="ctr" anchorCtr="0">
              <a:noAutofit/>
              <a:flatTx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600" kern="1200"/>
            </a:p>
          </p:txBody>
        </p:sp>
        <p:sp>
          <p:nvSpPr>
            <p:cNvPr id="67" name="Triángulo isósceles 66"/>
            <p:cNvSpPr/>
            <p:nvPr/>
          </p:nvSpPr>
          <p:spPr>
            <a:xfrm rot="5400000">
              <a:off x="4781627" y="2254075"/>
              <a:ext cx="124256" cy="94079"/>
            </a:xfrm>
            <a:prstGeom prst="triangle">
              <a:avLst/>
            </a:prstGeom>
            <a:grpFill/>
            <a:sp3d prstMaterial="softEdge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68" name="Grupo 67"/>
          <p:cNvGrpSpPr>
            <a:grpSpLocks noChangeAspect="1"/>
          </p:cNvGrpSpPr>
          <p:nvPr/>
        </p:nvGrpSpPr>
        <p:grpSpPr>
          <a:xfrm rot="8606499">
            <a:off x="9030577" y="4629754"/>
            <a:ext cx="331640" cy="252000"/>
            <a:chOff x="4397320" y="2123606"/>
            <a:chExt cx="493474" cy="355017"/>
          </a:xfrm>
          <a:solidFill>
            <a:srgbClr val="0000CC"/>
          </a:solidFill>
          <a:scene3d>
            <a:camera prst="perspectiveRelaxed"/>
            <a:lightRig rig="chilly" dir="t"/>
          </a:scene3d>
        </p:grpSpPr>
        <p:sp>
          <p:nvSpPr>
            <p:cNvPr id="69" name="Forma libre 68"/>
            <p:cNvSpPr/>
            <p:nvPr/>
          </p:nvSpPr>
          <p:spPr>
            <a:xfrm>
              <a:off x="4397320" y="2123606"/>
              <a:ext cx="355017" cy="355017"/>
            </a:xfrm>
            <a:custGeom>
              <a:avLst/>
              <a:gdLst>
                <a:gd name="connsiteX0" fmla="*/ 0 w 355017"/>
                <a:gd name="connsiteY0" fmla="*/ 177509 h 355017"/>
                <a:gd name="connsiteX1" fmla="*/ 177509 w 355017"/>
                <a:gd name="connsiteY1" fmla="*/ 0 h 355017"/>
                <a:gd name="connsiteX2" fmla="*/ 355018 w 355017"/>
                <a:gd name="connsiteY2" fmla="*/ 177509 h 355017"/>
                <a:gd name="connsiteX3" fmla="*/ 177509 w 355017"/>
                <a:gd name="connsiteY3" fmla="*/ 355018 h 355017"/>
                <a:gd name="connsiteX4" fmla="*/ 0 w 355017"/>
                <a:gd name="connsiteY4" fmla="*/ 177509 h 35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017" h="355017">
                  <a:moveTo>
                    <a:pt x="0" y="177509"/>
                  </a:moveTo>
                  <a:cubicBezTo>
                    <a:pt x="0" y="79473"/>
                    <a:pt x="79473" y="0"/>
                    <a:pt x="177509" y="0"/>
                  </a:cubicBezTo>
                  <a:cubicBezTo>
                    <a:pt x="275545" y="0"/>
                    <a:pt x="355018" y="79473"/>
                    <a:pt x="355018" y="177509"/>
                  </a:cubicBezTo>
                  <a:cubicBezTo>
                    <a:pt x="355018" y="275545"/>
                    <a:pt x="275545" y="355018"/>
                    <a:pt x="177509" y="355018"/>
                  </a:cubicBezTo>
                  <a:cubicBezTo>
                    <a:pt x="79473" y="355018"/>
                    <a:pt x="0" y="275545"/>
                    <a:pt x="0" y="177509"/>
                  </a:cubicBezTo>
                  <a:close/>
                </a:path>
              </a:pathLst>
            </a:custGeom>
            <a:grpFill/>
            <a:sp3d prstMaterial="softEdge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611" tIns="59611" rIns="59611" bIns="59611" numCol="1" spcCol="1270" anchor="ctr" anchorCtr="0">
              <a:noAutofit/>
              <a:flatTx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600" kern="1200"/>
            </a:p>
          </p:txBody>
        </p:sp>
        <p:sp>
          <p:nvSpPr>
            <p:cNvPr id="70" name="Triángulo isósceles 69"/>
            <p:cNvSpPr/>
            <p:nvPr/>
          </p:nvSpPr>
          <p:spPr>
            <a:xfrm rot="5400000">
              <a:off x="4781627" y="2254075"/>
              <a:ext cx="124256" cy="94079"/>
            </a:xfrm>
            <a:prstGeom prst="triangle">
              <a:avLst/>
            </a:prstGeom>
            <a:grpFill/>
            <a:sp3d prstMaterial="softEdge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71" name="Grupo 70"/>
          <p:cNvGrpSpPr>
            <a:grpSpLocks noChangeAspect="1"/>
          </p:cNvGrpSpPr>
          <p:nvPr/>
        </p:nvGrpSpPr>
        <p:grpSpPr>
          <a:xfrm rot="7463544">
            <a:off x="9274625" y="4390870"/>
            <a:ext cx="331640" cy="252000"/>
            <a:chOff x="4397320" y="2123606"/>
            <a:chExt cx="493474" cy="355017"/>
          </a:xfrm>
          <a:solidFill>
            <a:srgbClr val="0000CC"/>
          </a:solidFill>
          <a:scene3d>
            <a:camera prst="perspectiveRelaxed"/>
            <a:lightRig rig="chilly" dir="t"/>
          </a:scene3d>
        </p:grpSpPr>
        <p:sp>
          <p:nvSpPr>
            <p:cNvPr id="72" name="Forma libre 71"/>
            <p:cNvSpPr/>
            <p:nvPr/>
          </p:nvSpPr>
          <p:spPr>
            <a:xfrm>
              <a:off x="4397320" y="2123606"/>
              <a:ext cx="355017" cy="355017"/>
            </a:xfrm>
            <a:custGeom>
              <a:avLst/>
              <a:gdLst>
                <a:gd name="connsiteX0" fmla="*/ 0 w 355017"/>
                <a:gd name="connsiteY0" fmla="*/ 177509 h 355017"/>
                <a:gd name="connsiteX1" fmla="*/ 177509 w 355017"/>
                <a:gd name="connsiteY1" fmla="*/ 0 h 355017"/>
                <a:gd name="connsiteX2" fmla="*/ 355018 w 355017"/>
                <a:gd name="connsiteY2" fmla="*/ 177509 h 355017"/>
                <a:gd name="connsiteX3" fmla="*/ 177509 w 355017"/>
                <a:gd name="connsiteY3" fmla="*/ 355018 h 355017"/>
                <a:gd name="connsiteX4" fmla="*/ 0 w 355017"/>
                <a:gd name="connsiteY4" fmla="*/ 177509 h 35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017" h="355017">
                  <a:moveTo>
                    <a:pt x="0" y="177509"/>
                  </a:moveTo>
                  <a:cubicBezTo>
                    <a:pt x="0" y="79473"/>
                    <a:pt x="79473" y="0"/>
                    <a:pt x="177509" y="0"/>
                  </a:cubicBezTo>
                  <a:cubicBezTo>
                    <a:pt x="275545" y="0"/>
                    <a:pt x="355018" y="79473"/>
                    <a:pt x="355018" y="177509"/>
                  </a:cubicBezTo>
                  <a:cubicBezTo>
                    <a:pt x="355018" y="275545"/>
                    <a:pt x="275545" y="355018"/>
                    <a:pt x="177509" y="355018"/>
                  </a:cubicBezTo>
                  <a:cubicBezTo>
                    <a:pt x="79473" y="355018"/>
                    <a:pt x="0" y="275545"/>
                    <a:pt x="0" y="177509"/>
                  </a:cubicBezTo>
                  <a:close/>
                </a:path>
              </a:pathLst>
            </a:custGeom>
            <a:grpFill/>
            <a:sp3d prstMaterial="softEdge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611" tIns="59611" rIns="59611" bIns="59611" numCol="1" spcCol="1270" anchor="ctr" anchorCtr="0">
              <a:noAutofit/>
              <a:flatTx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600" kern="1200"/>
            </a:p>
          </p:txBody>
        </p:sp>
        <p:sp>
          <p:nvSpPr>
            <p:cNvPr id="73" name="Triángulo isósceles 72"/>
            <p:cNvSpPr/>
            <p:nvPr/>
          </p:nvSpPr>
          <p:spPr>
            <a:xfrm rot="5400000">
              <a:off x="4781627" y="2254075"/>
              <a:ext cx="124256" cy="94079"/>
            </a:xfrm>
            <a:prstGeom prst="triangle">
              <a:avLst/>
            </a:prstGeom>
            <a:grpFill/>
            <a:sp3d prstMaterial="softEdge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74" name="Grupo 73"/>
          <p:cNvGrpSpPr>
            <a:grpSpLocks/>
          </p:cNvGrpSpPr>
          <p:nvPr/>
        </p:nvGrpSpPr>
        <p:grpSpPr>
          <a:xfrm rot="2588660">
            <a:off x="7491274" y="4276803"/>
            <a:ext cx="236144" cy="179436"/>
            <a:chOff x="4397320" y="2123606"/>
            <a:chExt cx="493474" cy="355017"/>
          </a:xfrm>
          <a:solidFill>
            <a:srgbClr val="00B050"/>
          </a:solidFill>
          <a:scene3d>
            <a:camera prst="perspectiveRelaxed"/>
            <a:lightRig rig="chilly" dir="t"/>
          </a:scene3d>
        </p:grpSpPr>
        <p:sp>
          <p:nvSpPr>
            <p:cNvPr id="75" name="Forma libre 74"/>
            <p:cNvSpPr/>
            <p:nvPr/>
          </p:nvSpPr>
          <p:spPr>
            <a:xfrm>
              <a:off x="4397320" y="2123606"/>
              <a:ext cx="355017" cy="355017"/>
            </a:xfrm>
            <a:custGeom>
              <a:avLst/>
              <a:gdLst>
                <a:gd name="connsiteX0" fmla="*/ 0 w 355017"/>
                <a:gd name="connsiteY0" fmla="*/ 177509 h 355017"/>
                <a:gd name="connsiteX1" fmla="*/ 177509 w 355017"/>
                <a:gd name="connsiteY1" fmla="*/ 0 h 355017"/>
                <a:gd name="connsiteX2" fmla="*/ 355018 w 355017"/>
                <a:gd name="connsiteY2" fmla="*/ 177509 h 355017"/>
                <a:gd name="connsiteX3" fmla="*/ 177509 w 355017"/>
                <a:gd name="connsiteY3" fmla="*/ 355018 h 355017"/>
                <a:gd name="connsiteX4" fmla="*/ 0 w 355017"/>
                <a:gd name="connsiteY4" fmla="*/ 177509 h 35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017" h="355017">
                  <a:moveTo>
                    <a:pt x="0" y="177509"/>
                  </a:moveTo>
                  <a:cubicBezTo>
                    <a:pt x="0" y="79473"/>
                    <a:pt x="79473" y="0"/>
                    <a:pt x="177509" y="0"/>
                  </a:cubicBezTo>
                  <a:cubicBezTo>
                    <a:pt x="275545" y="0"/>
                    <a:pt x="355018" y="79473"/>
                    <a:pt x="355018" y="177509"/>
                  </a:cubicBezTo>
                  <a:cubicBezTo>
                    <a:pt x="355018" y="275545"/>
                    <a:pt x="275545" y="355018"/>
                    <a:pt x="177509" y="355018"/>
                  </a:cubicBezTo>
                  <a:cubicBezTo>
                    <a:pt x="79473" y="355018"/>
                    <a:pt x="0" y="275545"/>
                    <a:pt x="0" y="177509"/>
                  </a:cubicBezTo>
                  <a:close/>
                </a:path>
              </a:pathLst>
            </a:custGeom>
            <a:grpFill/>
            <a:sp3d prstMaterial="softEdge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611" tIns="59611" rIns="59611" bIns="59611" numCol="1" spcCol="1270" anchor="ctr" anchorCtr="0">
              <a:noAutofit/>
              <a:flatTx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600" kern="1200"/>
            </a:p>
          </p:txBody>
        </p:sp>
        <p:sp>
          <p:nvSpPr>
            <p:cNvPr id="76" name="Triángulo isósceles 75"/>
            <p:cNvSpPr/>
            <p:nvPr/>
          </p:nvSpPr>
          <p:spPr>
            <a:xfrm rot="5400000">
              <a:off x="4781627" y="2254075"/>
              <a:ext cx="124256" cy="94079"/>
            </a:xfrm>
            <a:prstGeom prst="triangle">
              <a:avLst/>
            </a:prstGeom>
            <a:grpFill/>
            <a:sp3d prstMaterial="softEdge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aphicFrame>
        <p:nvGraphicFramePr>
          <p:cNvPr id="79" name="Tabla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125330"/>
              </p:ext>
            </p:extLst>
          </p:nvPr>
        </p:nvGraphicFramePr>
        <p:xfrm>
          <a:off x="2" y="0"/>
          <a:ext cx="6088735" cy="216000"/>
        </p:xfrm>
        <a:graphic>
          <a:graphicData uri="http://schemas.openxmlformats.org/drawingml/2006/table">
            <a:tbl>
              <a:tblPr/>
              <a:tblGrid>
                <a:gridCol w="678810"/>
                <a:gridCol w="1164265"/>
                <a:gridCol w="526636"/>
                <a:gridCol w="1793666"/>
                <a:gridCol w="988170"/>
                <a:gridCol w="937188"/>
              </a:tblGrid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ca-ES" sz="1000" b="1" i="0" u="none" strike="noStrike" smtClean="0">
                          <a:solidFill>
                            <a:schemeClr val="tx1"/>
                          </a:solidFill>
                          <a:effectLst/>
                          <a:latin typeface="Quicksand" panose="02000503000000000000" pitchFamily="2" charset="0"/>
                          <a:cs typeface="Arial" panose="020B0604020202020204" pitchFamily="34" charset="0"/>
                        </a:rPr>
                        <a:t>DATA:</a:t>
                      </a:r>
                      <a:endParaRPr lang="ca-ES" sz="1000" b="1" i="0" u="none" strike="noStrike">
                        <a:solidFill>
                          <a:schemeClr val="tx1"/>
                        </a:solidFill>
                        <a:effectLst/>
                        <a:latin typeface="Quicksand" panose="02000503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644" marR="6644" marT="6644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6012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1" i="0" smtClean="0">
                        <a:ln w="0"/>
                        <a:solidFill>
                          <a:schemeClr val="tx1"/>
                        </a:solidFill>
                        <a:latin typeface="Quicksand" panose="02000503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644" marR="6644" marT="66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a-ES" sz="1000" b="1" i="0" u="none" strike="noStrike" smtClean="0">
                          <a:solidFill>
                            <a:schemeClr val="tx1"/>
                          </a:solidFill>
                          <a:effectLst/>
                          <a:latin typeface="Quicksand" panose="02000503000000000000" pitchFamily="2" charset="0"/>
                          <a:cs typeface="Arial" panose="020B0604020202020204" pitchFamily="34" charset="0"/>
                        </a:rPr>
                        <a:t>EQUIP:</a:t>
                      </a:r>
                      <a:endParaRPr lang="ca-ES" sz="1000" b="1" i="0" u="none" strike="noStrike">
                        <a:solidFill>
                          <a:schemeClr val="tx1"/>
                        </a:solidFill>
                        <a:effectLst/>
                        <a:latin typeface="Quicksand" panose="02000503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644" marR="6644" marT="6644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6012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1" i="0" smtClean="0">
                        <a:ln w="0"/>
                        <a:solidFill>
                          <a:schemeClr val="tx1"/>
                        </a:solidFill>
                        <a:latin typeface="Quicksand" panose="02000503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644" marR="6644" marT="66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a-ES" sz="1000" b="1" i="0" u="none" strike="noStrike" smtClean="0">
                          <a:solidFill>
                            <a:schemeClr val="tx1"/>
                          </a:solidFill>
                          <a:effectLst/>
                          <a:latin typeface="Quicksand" panose="02000503000000000000" pitchFamily="2" charset="0"/>
                          <a:cs typeface="Arial" panose="020B0604020202020204" pitchFamily="34" charset="0"/>
                        </a:rPr>
                        <a:t>NÚM. SESSIÓ:</a:t>
                      </a:r>
                      <a:endParaRPr lang="ca-ES" sz="1000" b="1" i="0" u="none" strike="noStrike">
                        <a:solidFill>
                          <a:schemeClr val="tx1"/>
                        </a:solidFill>
                        <a:effectLst/>
                        <a:latin typeface="Quicksand" panose="02000503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644" marR="6644" marT="6644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a-ES" sz="1000" b="1" i="0" u="none" strike="noStrike">
                        <a:solidFill>
                          <a:schemeClr val="tx1"/>
                        </a:solidFill>
                        <a:effectLst/>
                        <a:latin typeface="Quicksand" panose="02000503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644" marR="6644" marT="6644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1" name="Tabla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125330"/>
              </p:ext>
            </p:extLst>
          </p:nvPr>
        </p:nvGraphicFramePr>
        <p:xfrm>
          <a:off x="0" y="3429000"/>
          <a:ext cx="6088735" cy="216000"/>
        </p:xfrm>
        <a:graphic>
          <a:graphicData uri="http://schemas.openxmlformats.org/drawingml/2006/table">
            <a:tbl>
              <a:tblPr/>
              <a:tblGrid>
                <a:gridCol w="678810"/>
                <a:gridCol w="1164265"/>
                <a:gridCol w="526636"/>
                <a:gridCol w="1793666"/>
                <a:gridCol w="988170"/>
                <a:gridCol w="937188"/>
              </a:tblGrid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ca-ES" sz="1000" b="1" i="0" u="none" strike="noStrike" smtClean="0">
                          <a:solidFill>
                            <a:schemeClr val="tx1"/>
                          </a:solidFill>
                          <a:effectLst/>
                          <a:latin typeface="Quicksand" panose="02000503000000000000" pitchFamily="2" charset="0"/>
                          <a:cs typeface="Arial" panose="020B0604020202020204" pitchFamily="34" charset="0"/>
                        </a:rPr>
                        <a:t>DATA:</a:t>
                      </a:r>
                      <a:endParaRPr lang="ca-ES" sz="1000" b="1" i="0" u="none" strike="noStrike">
                        <a:solidFill>
                          <a:schemeClr val="tx1"/>
                        </a:solidFill>
                        <a:effectLst/>
                        <a:latin typeface="Quicksand" panose="02000503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644" marR="6644" marT="6644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6012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1" i="0" smtClean="0">
                        <a:ln w="0"/>
                        <a:solidFill>
                          <a:schemeClr val="tx1"/>
                        </a:solidFill>
                        <a:latin typeface="Quicksand" panose="02000503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644" marR="6644" marT="66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a-ES" sz="1000" b="1" i="0" u="none" strike="noStrike" smtClean="0">
                          <a:solidFill>
                            <a:schemeClr val="tx1"/>
                          </a:solidFill>
                          <a:effectLst/>
                          <a:latin typeface="Quicksand" panose="02000503000000000000" pitchFamily="2" charset="0"/>
                          <a:cs typeface="Arial" panose="020B0604020202020204" pitchFamily="34" charset="0"/>
                        </a:rPr>
                        <a:t>EQUIP:</a:t>
                      </a:r>
                      <a:endParaRPr lang="ca-ES" sz="1000" b="1" i="0" u="none" strike="noStrike">
                        <a:solidFill>
                          <a:schemeClr val="tx1"/>
                        </a:solidFill>
                        <a:effectLst/>
                        <a:latin typeface="Quicksand" panose="02000503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644" marR="6644" marT="6644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6012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1" i="0" smtClean="0">
                        <a:ln w="0"/>
                        <a:solidFill>
                          <a:schemeClr val="tx1"/>
                        </a:solidFill>
                        <a:latin typeface="Quicksand" panose="02000503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644" marR="6644" marT="66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a-ES" sz="1000" b="1" i="0" u="none" strike="noStrike" smtClean="0">
                          <a:solidFill>
                            <a:schemeClr val="tx1"/>
                          </a:solidFill>
                          <a:effectLst/>
                          <a:latin typeface="Quicksand" panose="02000503000000000000" pitchFamily="2" charset="0"/>
                          <a:cs typeface="Arial" panose="020B0604020202020204" pitchFamily="34" charset="0"/>
                        </a:rPr>
                        <a:t>NÚM. SESSIÓ:</a:t>
                      </a:r>
                      <a:endParaRPr lang="ca-ES" sz="1000" b="1" i="0" u="none" strike="noStrike">
                        <a:solidFill>
                          <a:schemeClr val="tx1"/>
                        </a:solidFill>
                        <a:effectLst/>
                        <a:latin typeface="Quicksand" panose="02000503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644" marR="6644" marT="6644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a-ES" sz="1000" b="1" i="0" u="none" strike="noStrike">
                        <a:solidFill>
                          <a:schemeClr val="tx1"/>
                        </a:solidFill>
                        <a:effectLst/>
                        <a:latin typeface="Quicksand" panose="02000503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644" marR="6644" marT="6644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29" name="Straight Arrow Connector 19"/>
          <p:cNvCxnSpPr/>
          <p:nvPr/>
        </p:nvCxnSpPr>
        <p:spPr>
          <a:xfrm flipH="1" flipV="1">
            <a:off x="9221493" y="1038386"/>
            <a:ext cx="929897" cy="387458"/>
          </a:xfrm>
          <a:prstGeom prst="straightConnector1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lgDash"/>
            <a:headEnd type="none" w="sm" len="med"/>
            <a:tailEnd type="triangl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9"/>
          <p:cNvCxnSpPr/>
          <p:nvPr/>
        </p:nvCxnSpPr>
        <p:spPr>
          <a:xfrm flipH="1">
            <a:off x="8834034" y="1038386"/>
            <a:ext cx="154984" cy="449451"/>
          </a:xfrm>
          <a:prstGeom prst="straightConnector1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lgDash"/>
            <a:headEnd type="none" w="sm" len="med"/>
            <a:tailEnd type="triangl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2" name="Imagen 1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462" y="1198899"/>
            <a:ext cx="114300" cy="115062"/>
          </a:xfrm>
          <a:prstGeom prst="rect">
            <a:avLst/>
          </a:prstGeom>
        </p:spPr>
      </p:pic>
      <p:cxnSp>
        <p:nvCxnSpPr>
          <p:cNvPr id="133" name="Straight Arrow Connector 20"/>
          <p:cNvCxnSpPr/>
          <p:nvPr/>
        </p:nvCxnSpPr>
        <p:spPr>
          <a:xfrm>
            <a:off x="7591245" y="1012166"/>
            <a:ext cx="320880" cy="344766"/>
          </a:xfrm>
          <a:prstGeom prst="straightConnector1">
            <a:avLst/>
          </a:prstGeom>
          <a:ln w="57150" cmpd="dbl">
            <a:solidFill>
              <a:schemeClr val="tx1"/>
            </a:solidFill>
            <a:headEnd type="triangle" w="sm" len="sm"/>
            <a:tailEnd type="non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Freeform 37"/>
          <p:cNvSpPr/>
          <p:nvPr/>
        </p:nvSpPr>
        <p:spPr>
          <a:xfrm rot="19528151" flipH="1">
            <a:off x="9039107" y="1219023"/>
            <a:ext cx="972925" cy="738858"/>
          </a:xfrm>
          <a:custGeom>
            <a:avLst/>
            <a:gdLst>
              <a:gd name="connsiteX0" fmla="*/ 0 w 4039737"/>
              <a:gd name="connsiteY0" fmla="*/ 747879 h 911652"/>
              <a:gd name="connsiteX1" fmla="*/ 2169994 w 4039737"/>
              <a:gd name="connsiteY1" fmla="*/ 133730 h 911652"/>
              <a:gd name="connsiteX2" fmla="*/ 3725838 w 4039737"/>
              <a:gd name="connsiteY2" fmla="*/ 65491 h 911652"/>
              <a:gd name="connsiteX3" fmla="*/ 4039737 w 4039737"/>
              <a:gd name="connsiteY3" fmla="*/ 911652 h 911652"/>
              <a:gd name="connsiteX0" fmla="*/ 0 w 3725838"/>
              <a:gd name="connsiteY0" fmla="*/ 747879 h 747879"/>
              <a:gd name="connsiteX1" fmla="*/ 2169994 w 3725838"/>
              <a:gd name="connsiteY1" fmla="*/ 133730 h 747879"/>
              <a:gd name="connsiteX2" fmla="*/ 3725838 w 3725838"/>
              <a:gd name="connsiteY2" fmla="*/ 65491 h 747879"/>
              <a:gd name="connsiteX0" fmla="*/ 0 w 2169994"/>
              <a:gd name="connsiteY0" fmla="*/ 614149 h 614149"/>
              <a:gd name="connsiteX1" fmla="*/ 2169994 w 2169994"/>
              <a:gd name="connsiteY1" fmla="*/ 0 h 614149"/>
              <a:gd name="connsiteX0" fmla="*/ 0 w 1733265"/>
              <a:gd name="connsiteY0" fmla="*/ 627797 h 627797"/>
              <a:gd name="connsiteX1" fmla="*/ 1733265 w 1733265"/>
              <a:gd name="connsiteY1" fmla="*/ 0 h 627797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678674"/>
              <a:gd name="connsiteY0" fmla="*/ 641445 h 641445"/>
              <a:gd name="connsiteX1" fmla="*/ 1678674 w 1678674"/>
              <a:gd name="connsiteY1" fmla="*/ 0 h 641445"/>
              <a:gd name="connsiteX0" fmla="*/ 0 w 1678674"/>
              <a:gd name="connsiteY0" fmla="*/ 641445 h 641445"/>
              <a:gd name="connsiteX1" fmla="*/ 1678674 w 1678674"/>
              <a:gd name="connsiteY1" fmla="*/ 0 h 641445"/>
              <a:gd name="connsiteX0" fmla="*/ 0 w 1720993"/>
              <a:gd name="connsiteY0" fmla="*/ 641445 h 641445"/>
              <a:gd name="connsiteX1" fmla="*/ 1720993 w 1720993"/>
              <a:gd name="connsiteY1" fmla="*/ 0 h 641445"/>
              <a:gd name="connsiteX0" fmla="*/ 0 w 1720993"/>
              <a:gd name="connsiteY0" fmla="*/ 641445 h 641445"/>
              <a:gd name="connsiteX1" fmla="*/ 1720993 w 1720993"/>
              <a:gd name="connsiteY1" fmla="*/ 0 h 641445"/>
              <a:gd name="connsiteX0" fmla="*/ 0 w 1767505"/>
              <a:gd name="connsiteY0" fmla="*/ 661873 h 661873"/>
              <a:gd name="connsiteX1" fmla="*/ 1767505 w 1767505"/>
              <a:gd name="connsiteY1" fmla="*/ 0 h 661873"/>
              <a:gd name="connsiteX0" fmla="*/ 0 w 1894321"/>
              <a:gd name="connsiteY0" fmla="*/ 45515 h 165617"/>
              <a:gd name="connsiteX1" fmla="*/ 1894321 w 1894321"/>
              <a:gd name="connsiteY1" fmla="*/ 119073 h 165617"/>
              <a:gd name="connsiteX0" fmla="*/ 0 w 1894321"/>
              <a:gd name="connsiteY0" fmla="*/ 3748141 h 3824595"/>
              <a:gd name="connsiteX1" fmla="*/ 1894321 w 1894321"/>
              <a:gd name="connsiteY1" fmla="*/ 3821699 h 3824595"/>
              <a:gd name="connsiteX0" fmla="*/ 0 w 1339499"/>
              <a:gd name="connsiteY0" fmla="*/ 8310369 h 8310370"/>
              <a:gd name="connsiteX1" fmla="*/ 1339499 w 1339499"/>
              <a:gd name="connsiteY1" fmla="*/ 0 h 8310370"/>
              <a:gd name="connsiteX0" fmla="*/ 0 w 1339499"/>
              <a:gd name="connsiteY0" fmla="*/ 16695006 h 16695007"/>
              <a:gd name="connsiteX1" fmla="*/ 1339499 w 1339499"/>
              <a:gd name="connsiteY1" fmla="*/ 8384637 h 16695007"/>
              <a:gd name="connsiteX0" fmla="*/ 0 w 959050"/>
              <a:gd name="connsiteY0" fmla="*/ 10985316 h 10985317"/>
              <a:gd name="connsiteX1" fmla="*/ 959050 w 959050"/>
              <a:gd name="connsiteY1" fmla="*/ 10764702 h 10985317"/>
              <a:gd name="connsiteX0" fmla="*/ 0 w 982518"/>
              <a:gd name="connsiteY0" fmla="*/ 16742969 h 16742970"/>
              <a:gd name="connsiteX1" fmla="*/ 959050 w 982518"/>
              <a:gd name="connsiteY1" fmla="*/ 16522355 h 16742970"/>
              <a:gd name="connsiteX0" fmla="*/ 0 w 2237950"/>
              <a:gd name="connsiteY0" fmla="*/ 1964892 h 46311474"/>
              <a:gd name="connsiteX1" fmla="*/ 2227214 w 2237950"/>
              <a:gd name="connsiteY1" fmla="*/ 46311474 h 46311474"/>
              <a:gd name="connsiteX0" fmla="*/ 0 w 2227214"/>
              <a:gd name="connsiteY0" fmla="*/ 16334935 h 60681517"/>
              <a:gd name="connsiteX1" fmla="*/ 2227214 w 2227214"/>
              <a:gd name="connsiteY1" fmla="*/ 60681517 h 60681517"/>
              <a:gd name="connsiteX0" fmla="*/ 0 w 4609507"/>
              <a:gd name="connsiteY0" fmla="*/ 19326089 h 57803096"/>
              <a:gd name="connsiteX1" fmla="*/ 4609507 w 4609507"/>
              <a:gd name="connsiteY1" fmla="*/ 57803096 h 57803096"/>
              <a:gd name="connsiteX0" fmla="*/ 0 w 4609507"/>
              <a:gd name="connsiteY0" fmla="*/ 17165626 h 55642633"/>
              <a:gd name="connsiteX1" fmla="*/ 4609507 w 4609507"/>
              <a:gd name="connsiteY1" fmla="*/ 55642633 h 55642633"/>
              <a:gd name="connsiteX0" fmla="*/ 4706439 w 4748197"/>
              <a:gd name="connsiteY0" fmla="*/ 17373313 h 55475670"/>
              <a:gd name="connsiteX1" fmla="*/ 123255 w 4748197"/>
              <a:gd name="connsiteY1" fmla="*/ 55475669 h 55475670"/>
              <a:gd name="connsiteX0" fmla="*/ 0 w 4811398"/>
              <a:gd name="connsiteY0" fmla="*/ 9929913 h 62893547"/>
              <a:gd name="connsiteX1" fmla="*/ 4811397 w 4811398"/>
              <a:gd name="connsiteY1" fmla="*/ 62893547 h 62893547"/>
              <a:gd name="connsiteX0" fmla="*/ 0 w 4811396"/>
              <a:gd name="connsiteY0" fmla="*/ 171045 h 53134679"/>
              <a:gd name="connsiteX1" fmla="*/ 4811397 w 4811396"/>
              <a:gd name="connsiteY1" fmla="*/ 53134679 h 53134679"/>
              <a:gd name="connsiteX0" fmla="*/ 4901477 w 4932026"/>
              <a:gd name="connsiteY0" fmla="*/ 1648482 h 26388179"/>
              <a:gd name="connsiteX1" fmla="*/ 1314280 w 4932026"/>
              <a:gd name="connsiteY1" fmla="*/ 26388179 h 26388179"/>
              <a:gd name="connsiteX0" fmla="*/ 3449539 w 3487018"/>
              <a:gd name="connsiteY0" fmla="*/ 1415417 h 27279080"/>
              <a:gd name="connsiteX1" fmla="*/ 1531293 w 3487018"/>
              <a:gd name="connsiteY1" fmla="*/ 27279080 h 27279080"/>
              <a:gd name="connsiteX0" fmla="*/ 2202098 w 2267618"/>
              <a:gd name="connsiteY0" fmla="*/ 307057 h 26170720"/>
              <a:gd name="connsiteX1" fmla="*/ 283852 w 2267618"/>
              <a:gd name="connsiteY1" fmla="*/ 26170720 h 26170720"/>
              <a:gd name="connsiteX0" fmla="*/ 5053733 w 5092234"/>
              <a:gd name="connsiteY0" fmla="*/ 807281 h 16680169"/>
              <a:gd name="connsiteX1" fmla="*/ 174444 w 5092234"/>
              <a:gd name="connsiteY1" fmla="*/ 16680169 h 16680169"/>
              <a:gd name="connsiteX0" fmla="*/ 4963142 w 5004215"/>
              <a:gd name="connsiteY0" fmla="*/ 1344422 h 17217310"/>
              <a:gd name="connsiteX1" fmla="*/ 83853 w 5004215"/>
              <a:gd name="connsiteY1" fmla="*/ 17217310 h 17217310"/>
              <a:gd name="connsiteX0" fmla="*/ 5003757 w 5003756"/>
              <a:gd name="connsiteY0" fmla="*/ 0 h 15872888"/>
              <a:gd name="connsiteX1" fmla="*/ 124468 w 5003756"/>
              <a:gd name="connsiteY1" fmla="*/ 15872888 h 15872888"/>
              <a:gd name="connsiteX0" fmla="*/ 5016865 w 5016865"/>
              <a:gd name="connsiteY0" fmla="*/ 0 h 17371505"/>
              <a:gd name="connsiteX1" fmla="*/ 124117 w 5016865"/>
              <a:gd name="connsiteY1" fmla="*/ 17371505 h 17371505"/>
              <a:gd name="connsiteX0" fmla="*/ 5029974 w 5029974"/>
              <a:gd name="connsiteY0" fmla="*/ 0 h 19244773"/>
              <a:gd name="connsiteX1" fmla="*/ 123766 w 5029974"/>
              <a:gd name="connsiteY1" fmla="*/ 19244773 h 19244773"/>
              <a:gd name="connsiteX0" fmla="*/ 3388635 w 3388635"/>
              <a:gd name="connsiteY0" fmla="*/ 158407 h 15157101"/>
              <a:gd name="connsiteX1" fmla="*/ 191757 w 3388635"/>
              <a:gd name="connsiteY1" fmla="*/ 15157101 h 15157101"/>
              <a:gd name="connsiteX0" fmla="*/ 3388635 w 3388635"/>
              <a:gd name="connsiteY0" fmla="*/ 85457 h 15084151"/>
              <a:gd name="connsiteX1" fmla="*/ 191757 w 3388635"/>
              <a:gd name="connsiteY1" fmla="*/ 15084151 h 15084151"/>
              <a:gd name="connsiteX0" fmla="*/ 3314066 w 3314066"/>
              <a:gd name="connsiteY0" fmla="*/ 62656 h 15061350"/>
              <a:gd name="connsiteX1" fmla="*/ 117188 w 3314066"/>
              <a:gd name="connsiteY1" fmla="*/ 15061350 h 15061350"/>
              <a:gd name="connsiteX0" fmla="*/ 3456031 w 3456031"/>
              <a:gd name="connsiteY0" fmla="*/ 1764270 h 12017341"/>
              <a:gd name="connsiteX1" fmla="*/ 111100 w 3456031"/>
              <a:gd name="connsiteY1" fmla="*/ 12017341 h 12017341"/>
              <a:gd name="connsiteX0" fmla="*/ 3417371 w 3417371"/>
              <a:gd name="connsiteY0" fmla="*/ 0 h 10253071"/>
              <a:gd name="connsiteX1" fmla="*/ 72440 w 3417371"/>
              <a:gd name="connsiteY1" fmla="*/ 10253071 h 10253071"/>
              <a:gd name="connsiteX0" fmla="*/ 3265293 w 3265293"/>
              <a:gd name="connsiteY0" fmla="*/ 0 h 12726064"/>
              <a:gd name="connsiteX1" fmla="*/ 77141 w 3265293"/>
              <a:gd name="connsiteY1" fmla="*/ 12726064 h 12726064"/>
              <a:gd name="connsiteX0" fmla="*/ 3256684 w 3256684"/>
              <a:gd name="connsiteY0" fmla="*/ 0 h 12726064"/>
              <a:gd name="connsiteX1" fmla="*/ 68532 w 3256684"/>
              <a:gd name="connsiteY1" fmla="*/ 12726064 h 12726064"/>
              <a:gd name="connsiteX0" fmla="*/ 3302539 w 3302539"/>
              <a:gd name="connsiteY0" fmla="*/ 0 h 14180758"/>
              <a:gd name="connsiteX1" fmla="*/ 67354 w 3302539"/>
              <a:gd name="connsiteY1" fmla="*/ 14180758 h 14180758"/>
              <a:gd name="connsiteX0" fmla="*/ 3994194 w 3994194"/>
              <a:gd name="connsiteY0" fmla="*/ 0 h 14617168"/>
              <a:gd name="connsiteX1" fmla="*/ 53507 w 3994194"/>
              <a:gd name="connsiteY1" fmla="*/ 14617168 h 14617168"/>
              <a:gd name="connsiteX0" fmla="*/ 4411594 w 4411594"/>
              <a:gd name="connsiteY0" fmla="*/ 0 h 14617168"/>
              <a:gd name="connsiteX1" fmla="*/ 47606 w 4411594"/>
              <a:gd name="connsiteY1" fmla="*/ 14617168 h 14617168"/>
              <a:gd name="connsiteX0" fmla="*/ 4387743 w 4387743"/>
              <a:gd name="connsiteY0" fmla="*/ 0 h 14617168"/>
              <a:gd name="connsiteX1" fmla="*/ 23755 w 4387743"/>
              <a:gd name="connsiteY1" fmla="*/ 14617168 h 14617168"/>
              <a:gd name="connsiteX0" fmla="*/ 4415529 w 4415529"/>
              <a:gd name="connsiteY0" fmla="*/ 0 h 15006527"/>
              <a:gd name="connsiteX1" fmla="*/ 23566 w 4415529"/>
              <a:gd name="connsiteY1" fmla="*/ 15006527 h 15006527"/>
              <a:gd name="connsiteX0" fmla="*/ 4392687 w 4392687"/>
              <a:gd name="connsiteY0" fmla="*/ 0 h 15006527"/>
              <a:gd name="connsiteX1" fmla="*/ 724 w 4392687"/>
              <a:gd name="connsiteY1" fmla="*/ 15006527 h 15006527"/>
              <a:gd name="connsiteX0" fmla="*/ 4392497 w 4392497"/>
              <a:gd name="connsiteY0" fmla="*/ 0 h 15006527"/>
              <a:gd name="connsiteX1" fmla="*/ 534 w 4392497"/>
              <a:gd name="connsiteY1" fmla="*/ 15006527 h 15006527"/>
              <a:gd name="connsiteX0" fmla="*/ 4394106 w 4394106"/>
              <a:gd name="connsiteY0" fmla="*/ 0 h 15006527"/>
              <a:gd name="connsiteX1" fmla="*/ 2143 w 4394106"/>
              <a:gd name="connsiteY1" fmla="*/ 15006527 h 15006527"/>
              <a:gd name="connsiteX0" fmla="*/ 4422066 w 4422066"/>
              <a:gd name="connsiteY0" fmla="*/ 0 h 20197811"/>
              <a:gd name="connsiteX1" fmla="*/ 2129 w 4422066"/>
              <a:gd name="connsiteY1" fmla="*/ 20197811 h 20197811"/>
              <a:gd name="connsiteX0" fmla="*/ 4419936 w 4419936"/>
              <a:gd name="connsiteY0" fmla="*/ 0 h 20197811"/>
              <a:gd name="connsiteX1" fmla="*/ -1 w 4419936"/>
              <a:gd name="connsiteY1" fmla="*/ 20197811 h 20197811"/>
              <a:gd name="connsiteX0" fmla="*/ 4419938 w 4419938"/>
              <a:gd name="connsiteY0" fmla="*/ 0 h 20197811"/>
              <a:gd name="connsiteX1" fmla="*/ 1 w 4419938"/>
              <a:gd name="connsiteY1" fmla="*/ 20197811 h 20197811"/>
              <a:gd name="connsiteX0" fmla="*/ 4419936 w 4419936"/>
              <a:gd name="connsiteY0" fmla="*/ 0 h 20197811"/>
              <a:gd name="connsiteX1" fmla="*/ -1 w 4419936"/>
              <a:gd name="connsiteY1" fmla="*/ 20197811 h 20197811"/>
              <a:gd name="connsiteX0" fmla="*/ 4489745 w 4489745"/>
              <a:gd name="connsiteY0" fmla="*/ 31657206 h 31675064"/>
              <a:gd name="connsiteX1" fmla="*/ 0 w 4489745"/>
              <a:gd name="connsiteY1" fmla="*/ 3365554 h 31675064"/>
              <a:gd name="connsiteX0" fmla="*/ 4489745 w 4489745"/>
              <a:gd name="connsiteY0" fmla="*/ 28291652 h 43964067"/>
              <a:gd name="connsiteX1" fmla="*/ 0 w 4489745"/>
              <a:gd name="connsiteY1" fmla="*/ 0 h 43964067"/>
              <a:gd name="connsiteX0" fmla="*/ 4577773 w 4577773"/>
              <a:gd name="connsiteY0" fmla="*/ 20315967 h 40866273"/>
              <a:gd name="connsiteX1" fmla="*/ 0 w 4577773"/>
              <a:gd name="connsiteY1" fmla="*/ 0 h 40866273"/>
              <a:gd name="connsiteX0" fmla="*/ 4577773 w 4577773"/>
              <a:gd name="connsiteY0" fmla="*/ 26987695 h 27005802"/>
              <a:gd name="connsiteX1" fmla="*/ 0 w 4577773"/>
              <a:gd name="connsiteY1" fmla="*/ 6671728 h 27005802"/>
              <a:gd name="connsiteX0" fmla="*/ 4592445 w 4592445"/>
              <a:gd name="connsiteY0" fmla="*/ 33004403 h 33020166"/>
              <a:gd name="connsiteX1" fmla="*/ 0 w 4592445"/>
              <a:gd name="connsiteY1" fmla="*/ 6006119 h 33020166"/>
              <a:gd name="connsiteX0" fmla="*/ 4592445 w 4592445"/>
              <a:gd name="connsiteY0" fmla="*/ 34493376 h 34493376"/>
              <a:gd name="connsiteX1" fmla="*/ 0 w 4592445"/>
              <a:gd name="connsiteY1" fmla="*/ 7495092 h 34493376"/>
              <a:gd name="connsiteX0" fmla="*/ 4592445 w 4592445"/>
              <a:gd name="connsiteY0" fmla="*/ 31539816 h 31539816"/>
              <a:gd name="connsiteX1" fmla="*/ 0 w 4592445"/>
              <a:gd name="connsiteY1" fmla="*/ 7990469 h 31539816"/>
              <a:gd name="connsiteX0" fmla="*/ 4592445 w 4592445"/>
              <a:gd name="connsiteY0" fmla="*/ 35761827 h 35761827"/>
              <a:gd name="connsiteX1" fmla="*/ 0 w 4592445"/>
              <a:gd name="connsiteY1" fmla="*/ 12212480 h 35761827"/>
              <a:gd name="connsiteX0" fmla="*/ 4562145 w 4562144"/>
              <a:gd name="connsiteY0" fmla="*/ 35597435 h 35597427"/>
              <a:gd name="connsiteX1" fmla="*/ 0 w 4562144"/>
              <a:gd name="connsiteY1" fmla="*/ 12247534 h 35597427"/>
              <a:gd name="connsiteX0" fmla="*/ 4562145 w 4562144"/>
              <a:gd name="connsiteY0" fmla="*/ 27138661 h 27138653"/>
              <a:gd name="connsiteX1" fmla="*/ 0 w 4562144"/>
              <a:gd name="connsiteY1" fmla="*/ 3788760 h 27138653"/>
              <a:gd name="connsiteX0" fmla="*/ 4562145 w 4562144"/>
              <a:gd name="connsiteY0" fmla="*/ 23349896 h 23349888"/>
              <a:gd name="connsiteX1" fmla="*/ 0 w 4562144"/>
              <a:gd name="connsiteY1" fmla="*/ -5 h 23349888"/>
              <a:gd name="connsiteX0" fmla="*/ 4562145 w 4576381"/>
              <a:gd name="connsiteY0" fmla="*/ 23349896 h 23349888"/>
              <a:gd name="connsiteX1" fmla="*/ 0 w 4576381"/>
              <a:gd name="connsiteY1" fmla="*/ -5 h 23349888"/>
              <a:gd name="connsiteX0" fmla="*/ 5844765 w 5853889"/>
              <a:gd name="connsiteY0" fmla="*/ 15813109 h 15813101"/>
              <a:gd name="connsiteX1" fmla="*/ 1 w 5853889"/>
              <a:gd name="connsiteY1" fmla="*/ 1087990 h 15813101"/>
              <a:gd name="connsiteX0" fmla="*/ 5844765 w 5856001"/>
              <a:gd name="connsiteY0" fmla="*/ 23319487 h 23319479"/>
              <a:gd name="connsiteX1" fmla="*/ 1 w 5856001"/>
              <a:gd name="connsiteY1" fmla="*/ 8594368 h 23319479"/>
              <a:gd name="connsiteX0" fmla="*/ 5844765 w 5873034"/>
              <a:gd name="connsiteY0" fmla="*/ 20813808 h 20813800"/>
              <a:gd name="connsiteX1" fmla="*/ 1 w 5873034"/>
              <a:gd name="connsiteY1" fmla="*/ 6088689 h 20813800"/>
              <a:gd name="connsiteX0" fmla="*/ 5844765 w 5844766"/>
              <a:gd name="connsiteY0" fmla="*/ 17582390 h 17582382"/>
              <a:gd name="connsiteX1" fmla="*/ 1 w 5844766"/>
              <a:gd name="connsiteY1" fmla="*/ 2857271 h 17582382"/>
              <a:gd name="connsiteX0" fmla="*/ 9534342 w 9534341"/>
              <a:gd name="connsiteY0" fmla="*/ 53267 h 61462700"/>
              <a:gd name="connsiteX1" fmla="*/ 1 w 9534341"/>
              <a:gd name="connsiteY1" fmla="*/ 61462702 h 61462700"/>
              <a:gd name="connsiteX0" fmla="*/ 1474536 w 2735304"/>
              <a:gd name="connsiteY0" fmla="*/ 5209588 h 5353706"/>
              <a:gd name="connsiteX1" fmla="*/ -1 w 2735304"/>
              <a:gd name="connsiteY1" fmla="*/ 5353697 h 5353706"/>
              <a:gd name="connsiteX0" fmla="*/ 1474536 w 1474535"/>
              <a:gd name="connsiteY0" fmla="*/ 7935955 h 8080073"/>
              <a:gd name="connsiteX1" fmla="*/ -1 w 1474535"/>
              <a:gd name="connsiteY1" fmla="*/ 8080064 h 8080073"/>
              <a:gd name="connsiteX0" fmla="*/ 6562 w 955066"/>
              <a:gd name="connsiteY0" fmla="*/ 8547114 h 8547113"/>
              <a:gd name="connsiteX1" fmla="*/ 415707 w 955066"/>
              <a:gd name="connsiteY1" fmla="*/ 7841843 h 8547113"/>
              <a:gd name="connsiteX0" fmla="*/ 49639 w 458783"/>
              <a:gd name="connsiteY0" fmla="*/ 8892071 h 8892070"/>
              <a:gd name="connsiteX1" fmla="*/ 458784 w 458783"/>
              <a:gd name="connsiteY1" fmla="*/ 8186800 h 8892070"/>
              <a:gd name="connsiteX0" fmla="*/ 29212 w 651410"/>
              <a:gd name="connsiteY0" fmla="*/ 6203387 h 9394811"/>
              <a:gd name="connsiteX1" fmla="*/ 651411 w 651410"/>
              <a:gd name="connsiteY1" fmla="*/ 9394809 h 9394811"/>
              <a:gd name="connsiteX0" fmla="*/ 22288 w 644486"/>
              <a:gd name="connsiteY0" fmla="*/ 819595 h 4011019"/>
              <a:gd name="connsiteX1" fmla="*/ 644487 w 644486"/>
              <a:gd name="connsiteY1" fmla="*/ 4011017 h 4011019"/>
              <a:gd name="connsiteX0" fmla="*/ 21594 w 663865"/>
              <a:gd name="connsiteY0" fmla="*/ 248012 h 11849038"/>
              <a:gd name="connsiteX1" fmla="*/ 663866 w 663865"/>
              <a:gd name="connsiteY1" fmla="*/ 11849033 h 11849038"/>
              <a:gd name="connsiteX0" fmla="*/ 35217 w 424305"/>
              <a:gd name="connsiteY0" fmla="*/ 474777 h 6431433"/>
              <a:gd name="connsiteX1" fmla="*/ 424306 w 424305"/>
              <a:gd name="connsiteY1" fmla="*/ 6431428 h 6431433"/>
              <a:gd name="connsiteX0" fmla="*/ 20895 w 684811"/>
              <a:gd name="connsiteY0" fmla="*/ 690944 h 4622824"/>
              <a:gd name="connsiteX1" fmla="*/ 684812 w 684811"/>
              <a:gd name="connsiteY1" fmla="*/ 4622829 h 4622824"/>
              <a:gd name="connsiteX0" fmla="*/ 25054 w 688970"/>
              <a:gd name="connsiteY0" fmla="*/ 537608 h 4469488"/>
              <a:gd name="connsiteX1" fmla="*/ 688971 w 688970"/>
              <a:gd name="connsiteY1" fmla="*/ 4469493 h 4469488"/>
              <a:gd name="connsiteX0" fmla="*/ 21328 w 783651"/>
              <a:gd name="connsiteY0" fmla="*/ 451028 h 5439219"/>
              <a:gd name="connsiteX1" fmla="*/ 783652 w 783651"/>
              <a:gd name="connsiteY1" fmla="*/ 5439224 h 5439219"/>
              <a:gd name="connsiteX0" fmla="*/ 7497 w 1965361"/>
              <a:gd name="connsiteY0" fmla="*/ 448992 h 5466947"/>
              <a:gd name="connsiteX1" fmla="*/ 1965362 w 1965361"/>
              <a:gd name="connsiteY1" fmla="*/ 5466945 h 5466947"/>
              <a:gd name="connsiteX0" fmla="*/ 558485 w 2516349"/>
              <a:gd name="connsiteY0" fmla="*/ 1 h 5017956"/>
              <a:gd name="connsiteX1" fmla="*/ 2516350 w 2516349"/>
              <a:gd name="connsiteY1" fmla="*/ 5017954 h 5017956"/>
              <a:gd name="connsiteX0" fmla="*/ 764366 w 1402486"/>
              <a:gd name="connsiteY0" fmla="*/ 2 h 5376229"/>
              <a:gd name="connsiteX1" fmla="*/ 1402487 w 1402486"/>
              <a:gd name="connsiteY1" fmla="*/ 5376227 h 5376229"/>
              <a:gd name="connsiteX0" fmla="*/ 783093 w 1334709"/>
              <a:gd name="connsiteY0" fmla="*/ 2 h 5467190"/>
              <a:gd name="connsiteX1" fmla="*/ 1334710 w 1334709"/>
              <a:gd name="connsiteY1" fmla="*/ 5467188 h 5467190"/>
              <a:gd name="connsiteX0" fmla="*/ 1425912 w 1977528"/>
              <a:gd name="connsiteY0" fmla="*/ 2 h 5467190"/>
              <a:gd name="connsiteX1" fmla="*/ 1977529 w 1977528"/>
              <a:gd name="connsiteY1" fmla="*/ 5467188 h 5467190"/>
              <a:gd name="connsiteX0" fmla="*/ 989661 w 2694677"/>
              <a:gd name="connsiteY0" fmla="*/ 2 h 5090820"/>
              <a:gd name="connsiteX1" fmla="*/ 2694680 w 2694677"/>
              <a:gd name="connsiteY1" fmla="*/ 5090822 h 5090820"/>
              <a:gd name="connsiteX0" fmla="*/ 6288359 w 6288357"/>
              <a:gd name="connsiteY0" fmla="*/ -1 h 1746032"/>
              <a:gd name="connsiteX1" fmla="*/ 628684 w 6288357"/>
              <a:gd name="connsiteY1" fmla="*/ 1746034 h 1746032"/>
              <a:gd name="connsiteX0" fmla="*/ 377997 w 6812032"/>
              <a:gd name="connsiteY0" fmla="*/ 1122665 h 1380624"/>
              <a:gd name="connsiteX1" fmla="*/ 6812036 w 6812032"/>
              <a:gd name="connsiteY1" fmla="*/ 403961 h 1380624"/>
              <a:gd name="connsiteX0" fmla="*/ 242384 w 6836306"/>
              <a:gd name="connsiteY0" fmla="*/ 718702 h 1262286"/>
              <a:gd name="connsiteX1" fmla="*/ 6676423 w 6836306"/>
              <a:gd name="connsiteY1" fmla="*/ -2 h 1262286"/>
              <a:gd name="connsiteX0" fmla="*/ 181530 w 10434347"/>
              <a:gd name="connsiteY0" fmla="*/ 1520595 h 1915158"/>
              <a:gd name="connsiteX1" fmla="*/ 10315319 w 10434347"/>
              <a:gd name="connsiteY1" fmla="*/ 0 h 1915158"/>
              <a:gd name="connsiteX0" fmla="*/ 280807 w 10414596"/>
              <a:gd name="connsiteY0" fmla="*/ 1520595 h 2030128"/>
              <a:gd name="connsiteX1" fmla="*/ 10414596 w 10414596"/>
              <a:gd name="connsiteY1" fmla="*/ 0 h 2030128"/>
              <a:gd name="connsiteX0" fmla="*/ 295629 w 9941441"/>
              <a:gd name="connsiteY0" fmla="*/ 1071787 h 1692455"/>
              <a:gd name="connsiteX1" fmla="*/ 9941440 w 9941441"/>
              <a:gd name="connsiteY1" fmla="*/ -3 h 1692455"/>
              <a:gd name="connsiteX0" fmla="*/ 1 w 9645813"/>
              <a:gd name="connsiteY0" fmla="*/ 1071787 h 2190693"/>
              <a:gd name="connsiteX1" fmla="*/ 9645812 w 9645813"/>
              <a:gd name="connsiteY1" fmla="*/ -3 h 2190693"/>
              <a:gd name="connsiteX0" fmla="*/ -3 w 9748593"/>
              <a:gd name="connsiteY0" fmla="*/ 1930608 h 2849577"/>
              <a:gd name="connsiteX1" fmla="*/ 9748592 w 9748593"/>
              <a:gd name="connsiteY1" fmla="*/ -3 h 2849577"/>
              <a:gd name="connsiteX0" fmla="*/ -3 w 8972248"/>
              <a:gd name="connsiteY0" fmla="*/ 2015111 h 2917869"/>
              <a:gd name="connsiteX1" fmla="*/ 8972254 w 8972248"/>
              <a:gd name="connsiteY1" fmla="*/ 2 h 2917869"/>
              <a:gd name="connsiteX0" fmla="*/ -3 w 8972260"/>
              <a:gd name="connsiteY0" fmla="*/ 2015111 h 2895450"/>
              <a:gd name="connsiteX1" fmla="*/ 8972254 w 8972260"/>
              <a:gd name="connsiteY1" fmla="*/ 2 h 2895450"/>
              <a:gd name="connsiteX0" fmla="*/ -3 w 7696851"/>
              <a:gd name="connsiteY0" fmla="*/ 2153947 h 3009825"/>
              <a:gd name="connsiteX1" fmla="*/ 7696853 w 7696851"/>
              <a:gd name="connsiteY1" fmla="*/ -1 h 3009825"/>
              <a:gd name="connsiteX0" fmla="*/ 4 w 7489088"/>
              <a:gd name="connsiteY0" fmla="*/ 2042721 h 2918093"/>
              <a:gd name="connsiteX1" fmla="*/ 7489090 w 7489088"/>
              <a:gd name="connsiteY1" fmla="*/ -1 h 2918093"/>
              <a:gd name="connsiteX0" fmla="*/ 4 w 6351159"/>
              <a:gd name="connsiteY0" fmla="*/ 2441828 h 3250836"/>
              <a:gd name="connsiteX1" fmla="*/ 6351159 w 6351159"/>
              <a:gd name="connsiteY1" fmla="*/ -1 h 3250836"/>
              <a:gd name="connsiteX0" fmla="*/ 4 w 6351159"/>
              <a:gd name="connsiteY0" fmla="*/ 2441828 h 2690677"/>
              <a:gd name="connsiteX1" fmla="*/ 6351159 w 6351159"/>
              <a:gd name="connsiteY1" fmla="*/ -1 h 2690677"/>
              <a:gd name="connsiteX0" fmla="*/ 4 w 6351159"/>
              <a:gd name="connsiteY0" fmla="*/ 2441828 h 2707530"/>
              <a:gd name="connsiteX1" fmla="*/ 6351159 w 6351159"/>
              <a:gd name="connsiteY1" fmla="*/ -1 h 2707530"/>
              <a:gd name="connsiteX0" fmla="*/ 4 w 6351159"/>
              <a:gd name="connsiteY0" fmla="*/ 2441828 h 2635971"/>
              <a:gd name="connsiteX1" fmla="*/ 6351159 w 6351159"/>
              <a:gd name="connsiteY1" fmla="*/ -1 h 2635971"/>
              <a:gd name="connsiteX0" fmla="*/ 4 w 13224242"/>
              <a:gd name="connsiteY0" fmla="*/ 6082634 h 6154990"/>
              <a:gd name="connsiteX1" fmla="*/ 13224246 w 13224242"/>
              <a:gd name="connsiteY1" fmla="*/ 2 h 6154990"/>
              <a:gd name="connsiteX0" fmla="*/ 4 w 13224242"/>
              <a:gd name="connsiteY0" fmla="*/ 6082634 h 6172290"/>
              <a:gd name="connsiteX1" fmla="*/ 13224246 w 13224242"/>
              <a:gd name="connsiteY1" fmla="*/ 2 h 6172290"/>
              <a:gd name="connsiteX0" fmla="*/ -4 w 13256066"/>
              <a:gd name="connsiteY0" fmla="*/ 6536962 h 6618656"/>
              <a:gd name="connsiteX1" fmla="*/ 13256070 w 13256066"/>
              <a:gd name="connsiteY1" fmla="*/ 2 h 6618656"/>
              <a:gd name="connsiteX0" fmla="*/ -4 w 13256066"/>
              <a:gd name="connsiteY0" fmla="*/ 6536962 h 6536960"/>
              <a:gd name="connsiteX1" fmla="*/ 13256070 w 13256066"/>
              <a:gd name="connsiteY1" fmla="*/ 2 h 6536960"/>
              <a:gd name="connsiteX0" fmla="*/ 6 w 13564990"/>
              <a:gd name="connsiteY0" fmla="*/ 6674680 h 6674680"/>
              <a:gd name="connsiteX1" fmla="*/ 13564994 w 13564990"/>
              <a:gd name="connsiteY1" fmla="*/ 2 h 6674680"/>
              <a:gd name="connsiteX0" fmla="*/ 6 w 13564990"/>
              <a:gd name="connsiteY0" fmla="*/ 6674680 h 6674680"/>
              <a:gd name="connsiteX1" fmla="*/ 13564994 w 13564990"/>
              <a:gd name="connsiteY1" fmla="*/ 2 h 6674680"/>
              <a:gd name="connsiteX0" fmla="*/ 6 w 13564990"/>
              <a:gd name="connsiteY0" fmla="*/ 6674680 h 6674680"/>
              <a:gd name="connsiteX1" fmla="*/ 13564994 w 13564990"/>
              <a:gd name="connsiteY1" fmla="*/ 2 h 667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564990" h="6674680">
                <a:moveTo>
                  <a:pt x="6" y="6674680"/>
                </a:moveTo>
                <a:cubicBezTo>
                  <a:pt x="2948148" y="5384343"/>
                  <a:pt x="7697460" y="3125351"/>
                  <a:pt x="13564994" y="2"/>
                </a:cubicBezTo>
              </a:path>
            </a:pathLst>
          </a:custGeom>
          <a:ln w="28575">
            <a:solidFill>
              <a:srgbClr val="2A02BE"/>
            </a:solidFill>
            <a:prstDash val="solid"/>
            <a:tailEnd type="triangl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5" name="Freeform 37"/>
          <p:cNvSpPr/>
          <p:nvPr/>
        </p:nvSpPr>
        <p:spPr>
          <a:xfrm rot="19528151" flipH="1">
            <a:off x="8038310" y="1193671"/>
            <a:ext cx="584286" cy="597905"/>
          </a:xfrm>
          <a:custGeom>
            <a:avLst/>
            <a:gdLst>
              <a:gd name="connsiteX0" fmla="*/ 0 w 4039737"/>
              <a:gd name="connsiteY0" fmla="*/ 747879 h 911652"/>
              <a:gd name="connsiteX1" fmla="*/ 2169994 w 4039737"/>
              <a:gd name="connsiteY1" fmla="*/ 133730 h 911652"/>
              <a:gd name="connsiteX2" fmla="*/ 3725838 w 4039737"/>
              <a:gd name="connsiteY2" fmla="*/ 65491 h 911652"/>
              <a:gd name="connsiteX3" fmla="*/ 4039737 w 4039737"/>
              <a:gd name="connsiteY3" fmla="*/ 911652 h 911652"/>
              <a:gd name="connsiteX0" fmla="*/ 0 w 3725838"/>
              <a:gd name="connsiteY0" fmla="*/ 747879 h 747879"/>
              <a:gd name="connsiteX1" fmla="*/ 2169994 w 3725838"/>
              <a:gd name="connsiteY1" fmla="*/ 133730 h 747879"/>
              <a:gd name="connsiteX2" fmla="*/ 3725838 w 3725838"/>
              <a:gd name="connsiteY2" fmla="*/ 65491 h 747879"/>
              <a:gd name="connsiteX0" fmla="*/ 0 w 2169994"/>
              <a:gd name="connsiteY0" fmla="*/ 614149 h 614149"/>
              <a:gd name="connsiteX1" fmla="*/ 2169994 w 2169994"/>
              <a:gd name="connsiteY1" fmla="*/ 0 h 614149"/>
              <a:gd name="connsiteX0" fmla="*/ 0 w 1733265"/>
              <a:gd name="connsiteY0" fmla="*/ 627797 h 627797"/>
              <a:gd name="connsiteX1" fmla="*/ 1733265 w 1733265"/>
              <a:gd name="connsiteY1" fmla="*/ 0 h 627797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678674"/>
              <a:gd name="connsiteY0" fmla="*/ 641445 h 641445"/>
              <a:gd name="connsiteX1" fmla="*/ 1678674 w 1678674"/>
              <a:gd name="connsiteY1" fmla="*/ 0 h 641445"/>
              <a:gd name="connsiteX0" fmla="*/ 0 w 1678674"/>
              <a:gd name="connsiteY0" fmla="*/ 641445 h 641445"/>
              <a:gd name="connsiteX1" fmla="*/ 1678674 w 1678674"/>
              <a:gd name="connsiteY1" fmla="*/ 0 h 641445"/>
              <a:gd name="connsiteX0" fmla="*/ 0 w 1720993"/>
              <a:gd name="connsiteY0" fmla="*/ 641445 h 641445"/>
              <a:gd name="connsiteX1" fmla="*/ 1720993 w 1720993"/>
              <a:gd name="connsiteY1" fmla="*/ 0 h 641445"/>
              <a:gd name="connsiteX0" fmla="*/ 0 w 1720993"/>
              <a:gd name="connsiteY0" fmla="*/ 641445 h 641445"/>
              <a:gd name="connsiteX1" fmla="*/ 1720993 w 1720993"/>
              <a:gd name="connsiteY1" fmla="*/ 0 h 641445"/>
              <a:gd name="connsiteX0" fmla="*/ 0 w 1767505"/>
              <a:gd name="connsiteY0" fmla="*/ 661873 h 661873"/>
              <a:gd name="connsiteX1" fmla="*/ 1767505 w 1767505"/>
              <a:gd name="connsiteY1" fmla="*/ 0 h 661873"/>
              <a:gd name="connsiteX0" fmla="*/ 0 w 1894321"/>
              <a:gd name="connsiteY0" fmla="*/ 45515 h 165617"/>
              <a:gd name="connsiteX1" fmla="*/ 1894321 w 1894321"/>
              <a:gd name="connsiteY1" fmla="*/ 119073 h 165617"/>
              <a:gd name="connsiteX0" fmla="*/ 0 w 1894321"/>
              <a:gd name="connsiteY0" fmla="*/ 3748141 h 3824595"/>
              <a:gd name="connsiteX1" fmla="*/ 1894321 w 1894321"/>
              <a:gd name="connsiteY1" fmla="*/ 3821699 h 3824595"/>
              <a:gd name="connsiteX0" fmla="*/ 0 w 1339499"/>
              <a:gd name="connsiteY0" fmla="*/ 8310369 h 8310370"/>
              <a:gd name="connsiteX1" fmla="*/ 1339499 w 1339499"/>
              <a:gd name="connsiteY1" fmla="*/ 0 h 8310370"/>
              <a:gd name="connsiteX0" fmla="*/ 0 w 1339499"/>
              <a:gd name="connsiteY0" fmla="*/ 16695006 h 16695007"/>
              <a:gd name="connsiteX1" fmla="*/ 1339499 w 1339499"/>
              <a:gd name="connsiteY1" fmla="*/ 8384637 h 16695007"/>
              <a:gd name="connsiteX0" fmla="*/ 0 w 959050"/>
              <a:gd name="connsiteY0" fmla="*/ 10985316 h 10985317"/>
              <a:gd name="connsiteX1" fmla="*/ 959050 w 959050"/>
              <a:gd name="connsiteY1" fmla="*/ 10764702 h 10985317"/>
              <a:gd name="connsiteX0" fmla="*/ 0 w 982518"/>
              <a:gd name="connsiteY0" fmla="*/ 16742969 h 16742970"/>
              <a:gd name="connsiteX1" fmla="*/ 959050 w 982518"/>
              <a:gd name="connsiteY1" fmla="*/ 16522355 h 16742970"/>
              <a:gd name="connsiteX0" fmla="*/ 0 w 2237950"/>
              <a:gd name="connsiteY0" fmla="*/ 1964892 h 46311474"/>
              <a:gd name="connsiteX1" fmla="*/ 2227214 w 2237950"/>
              <a:gd name="connsiteY1" fmla="*/ 46311474 h 46311474"/>
              <a:gd name="connsiteX0" fmla="*/ 0 w 2227214"/>
              <a:gd name="connsiteY0" fmla="*/ 16334935 h 60681517"/>
              <a:gd name="connsiteX1" fmla="*/ 2227214 w 2227214"/>
              <a:gd name="connsiteY1" fmla="*/ 60681517 h 60681517"/>
              <a:gd name="connsiteX0" fmla="*/ 0 w 4609507"/>
              <a:gd name="connsiteY0" fmla="*/ 19326089 h 57803096"/>
              <a:gd name="connsiteX1" fmla="*/ 4609507 w 4609507"/>
              <a:gd name="connsiteY1" fmla="*/ 57803096 h 57803096"/>
              <a:gd name="connsiteX0" fmla="*/ 0 w 4609507"/>
              <a:gd name="connsiteY0" fmla="*/ 17165626 h 55642633"/>
              <a:gd name="connsiteX1" fmla="*/ 4609507 w 4609507"/>
              <a:gd name="connsiteY1" fmla="*/ 55642633 h 55642633"/>
              <a:gd name="connsiteX0" fmla="*/ 4706439 w 4748197"/>
              <a:gd name="connsiteY0" fmla="*/ 17373313 h 55475670"/>
              <a:gd name="connsiteX1" fmla="*/ 123255 w 4748197"/>
              <a:gd name="connsiteY1" fmla="*/ 55475669 h 55475670"/>
              <a:gd name="connsiteX0" fmla="*/ 0 w 4811398"/>
              <a:gd name="connsiteY0" fmla="*/ 9929913 h 62893547"/>
              <a:gd name="connsiteX1" fmla="*/ 4811397 w 4811398"/>
              <a:gd name="connsiteY1" fmla="*/ 62893547 h 62893547"/>
              <a:gd name="connsiteX0" fmla="*/ 0 w 4811396"/>
              <a:gd name="connsiteY0" fmla="*/ 171045 h 53134679"/>
              <a:gd name="connsiteX1" fmla="*/ 4811397 w 4811396"/>
              <a:gd name="connsiteY1" fmla="*/ 53134679 h 53134679"/>
              <a:gd name="connsiteX0" fmla="*/ 4901477 w 4932026"/>
              <a:gd name="connsiteY0" fmla="*/ 1648482 h 26388179"/>
              <a:gd name="connsiteX1" fmla="*/ 1314280 w 4932026"/>
              <a:gd name="connsiteY1" fmla="*/ 26388179 h 26388179"/>
              <a:gd name="connsiteX0" fmla="*/ 3449539 w 3487018"/>
              <a:gd name="connsiteY0" fmla="*/ 1415417 h 27279080"/>
              <a:gd name="connsiteX1" fmla="*/ 1531293 w 3487018"/>
              <a:gd name="connsiteY1" fmla="*/ 27279080 h 27279080"/>
              <a:gd name="connsiteX0" fmla="*/ 2202098 w 2267618"/>
              <a:gd name="connsiteY0" fmla="*/ 307057 h 26170720"/>
              <a:gd name="connsiteX1" fmla="*/ 283852 w 2267618"/>
              <a:gd name="connsiteY1" fmla="*/ 26170720 h 26170720"/>
              <a:gd name="connsiteX0" fmla="*/ 5053733 w 5092234"/>
              <a:gd name="connsiteY0" fmla="*/ 807281 h 16680169"/>
              <a:gd name="connsiteX1" fmla="*/ 174444 w 5092234"/>
              <a:gd name="connsiteY1" fmla="*/ 16680169 h 16680169"/>
              <a:gd name="connsiteX0" fmla="*/ 4963142 w 5004215"/>
              <a:gd name="connsiteY0" fmla="*/ 1344422 h 17217310"/>
              <a:gd name="connsiteX1" fmla="*/ 83853 w 5004215"/>
              <a:gd name="connsiteY1" fmla="*/ 17217310 h 17217310"/>
              <a:gd name="connsiteX0" fmla="*/ 5003757 w 5003756"/>
              <a:gd name="connsiteY0" fmla="*/ 0 h 15872888"/>
              <a:gd name="connsiteX1" fmla="*/ 124468 w 5003756"/>
              <a:gd name="connsiteY1" fmla="*/ 15872888 h 15872888"/>
              <a:gd name="connsiteX0" fmla="*/ 5016865 w 5016865"/>
              <a:gd name="connsiteY0" fmla="*/ 0 h 17371505"/>
              <a:gd name="connsiteX1" fmla="*/ 124117 w 5016865"/>
              <a:gd name="connsiteY1" fmla="*/ 17371505 h 17371505"/>
              <a:gd name="connsiteX0" fmla="*/ 5029974 w 5029974"/>
              <a:gd name="connsiteY0" fmla="*/ 0 h 19244773"/>
              <a:gd name="connsiteX1" fmla="*/ 123766 w 5029974"/>
              <a:gd name="connsiteY1" fmla="*/ 19244773 h 19244773"/>
              <a:gd name="connsiteX0" fmla="*/ 3388635 w 3388635"/>
              <a:gd name="connsiteY0" fmla="*/ 158407 h 15157101"/>
              <a:gd name="connsiteX1" fmla="*/ 191757 w 3388635"/>
              <a:gd name="connsiteY1" fmla="*/ 15157101 h 15157101"/>
              <a:gd name="connsiteX0" fmla="*/ 3388635 w 3388635"/>
              <a:gd name="connsiteY0" fmla="*/ 85457 h 15084151"/>
              <a:gd name="connsiteX1" fmla="*/ 191757 w 3388635"/>
              <a:gd name="connsiteY1" fmla="*/ 15084151 h 15084151"/>
              <a:gd name="connsiteX0" fmla="*/ 3314066 w 3314066"/>
              <a:gd name="connsiteY0" fmla="*/ 62656 h 15061350"/>
              <a:gd name="connsiteX1" fmla="*/ 117188 w 3314066"/>
              <a:gd name="connsiteY1" fmla="*/ 15061350 h 15061350"/>
              <a:gd name="connsiteX0" fmla="*/ 3456031 w 3456031"/>
              <a:gd name="connsiteY0" fmla="*/ 1764270 h 12017341"/>
              <a:gd name="connsiteX1" fmla="*/ 111100 w 3456031"/>
              <a:gd name="connsiteY1" fmla="*/ 12017341 h 12017341"/>
              <a:gd name="connsiteX0" fmla="*/ 3417371 w 3417371"/>
              <a:gd name="connsiteY0" fmla="*/ 0 h 10253071"/>
              <a:gd name="connsiteX1" fmla="*/ 72440 w 3417371"/>
              <a:gd name="connsiteY1" fmla="*/ 10253071 h 10253071"/>
              <a:gd name="connsiteX0" fmla="*/ 3265293 w 3265293"/>
              <a:gd name="connsiteY0" fmla="*/ 0 h 12726064"/>
              <a:gd name="connsiteX1" fmla="*/ 77141 w 3265293"/>
              <a:gd name="connsiteY1" fmla="*/ 12726064 h 12726064"/>
              <a:gd name="connsiteX0" fmla="*/ 3256684 w 3256684"/>
              <a:gd name="connsiteY0" fmla="*/ 0 h 12726064"/>
              <a:gd name="connsiteX1" fmla="*/ 68532 w 3256684"/>
              <a:gd name="connsiteY1" fmla="*/ 12726064 h 12726064"/>
              <a:gd name="connsiteX0" fmla="*/ 3302539 w 3302539"/>
              <a:gd name="connsiteY0" fmla="*/ 0 h 14180758"/>
              <a:gd name="connsiteX1" fmla="*/ 67354 w 3302539"/>
              <a:gd name="connsiteY1" fmla="*/ 14180758 h 14180758"/>
              <a:gd name="connsiteX0" fmla="*/ 3994194 w 3994194"/>
              <a:gd name="connsiteY0" fmla="*/ 0 h 14617168"/>
              <a:gd name="connsiteX1" fmla="*/ 53507 w 3994194"/>
              <a:gd name="connsiteY1" fmla="*/ 14617168 h 14617168"/>
              <a:gd name="connsiteX0" fmla="*/ 4411594 w 4411594"/>
              <a:gd name="connsiteY0" fmla="*/ 0 h 14617168"/>
              <a:gd name="connsiteX1" fmla="*/ 47606 w 4411594"/>
              <a:gd name="connsiteY1" fmla="*/ 14617168 h 14617168"/>
              <a:gd name="connsiteX0" fmla="*/ 4387743 w 4387743"/>
              <a:gd name="connsiteY0" fmla="*/ 0 h 14617168"/>
              <a:gd name="connsiteX1" fmla="*/ 23755 w 4387743"/>
              <a:gd name="connsiteY1" fmla="*/ 14617168 h 14617168"/>
              <a:gd name="connsiteX0" fmla="*/ 4415529 w 4415529"/>
              <a:gd name="connsiteY0" fmla="*/ 0 h 15006527"/>
              <a:gd name="connsiteX1" fmla="*/ 23566 w 4415529"/>
              <a:gd name="connsiteY1" fmla="*/ 15006527 h 15006527"/>
              <a:gd name="connsiteX0" fmla="*/ 4392687 w 4392687"/>
              <a:gd name="connsiteY0" fmla="*/ 0 h 15006527"/>
              <a:gd name="connsiteX1" fmla="*/ 724 w 4392687"/>
              <a:gd name="connsiteY1" fmla="*/ 15006527 h 15006527"/>
              <a:gd name="connsiteX0" fmla="*/ 4392497 w 4392497"/>
              <a:gd name="connsiteY0" fmla="*/ 0 h 15006527"/>
              <a:gd name="connsiteX1" fmla="*/ 534 w 4392497"/>
              <a:gd name="connsiteY1" fmla="*/ 15006527 h 15006527"/>
              <a:gd name="connsiteX0" fmla="*/ 4394106 w 4394106"/>
              <a:gd name="connsiteY0" fmla="*/ 0 h 15006527"/>
              <a:gd name="connsiteX1" fmla="*/ 2143 w 4394106"/>
              <a:gd name="connsiteY1" fmla="*/ 15006527 h 15006527"/>
              <a:gd name="connsiteX0" fmla="*/ 4422066 w 4422066"/>
              <a:gd name="connsiteY0" fmla="*/ 0 h 20197811"/>
              <a:gd name="connsiteX1" fmla="*/ 2129 w 4422066"/>
              <a:gd name="connsiteY1" fmla="*/ 20197811 h 20197811"/>
              <a:gd name="connsiteX0" fmla="*/ 4419936 w 4419936"/>
              <a:gd name="connsiteY0" fmla="*/ 0 h 20197811"/>
              <a:gd name="connsiteX1" fmla="*/ -1 w 4419936"/>
              <a:gd name="connsiteY1" fmla="*/ 20197811 h 20197811"/>
              <a:gd name="connsiteX0" fmla="*/ 4419938 w 4419938"/>
              <a:gd name="connsiteY0" fmla="*/ 0 h 20197811"/>
              <a:gd name="connsiteX1" fmla="*/ 1 w 4419938"/>
              <a:gd name="connsiteY1" fmla="*/ 20197811 h 20197811"/>
              <a:gd name="connsiteX0" fmla="*/ 4419936 w 4419936"/>
              <a:gd name="connsiteY0" fmla="*/ 0 h 20197811"/>
              <a:gd name="connsiteX1" fmla="*/ -1 w 4419936"/>
              <a:gd name="connsiteY1" fmla="*/ 20197811 h 20197811"/>
              <a:gd name="connsiteX0" fmla="*/ 4489745 w 4489745"/>
              <a:gd name="connsiteY0" fmla="*/ 31657206 h 31675064"/>
              <a:gd name="connsiteX1" fmla="*/ 0 w 4489745"/>
              <a:gd name="connsiteY1" fmla="*/ 3365554 h 31675064"/>
              <a:gd name="connsiteX0" fmla="*/ 4489745 w 4489745"/>
              <a:gd name="connsiteY0" fmla="*/ 28291652 h 43964067"/>
              <a:gd name="connsiteX1" fmla="*/ 0 w 4489745"/>
              <a:gd name="connsiteY1" fmla="*/ 0 h 43964067"/>
              <a:gd name="connsiteX0" fmla="*/ 4577773 w 4577773"/>
              <a:gd name="connsiteY0" fmla="*/ 20315967 h 40866273"/>
              <a:gd name="connsiteX1" fmla="*/ 0 w 4577773"/>
              <a:gd name="connsiteY1" fmla="*/ 0 h 40866273"/>
              <a:gd name="connsiteX0" fmla="*/ 4577773 w 4577773"/>
              <a:gd name="connsiteY0" fmla="*/ 26987695 h 27005802"/>
              <a:gd name="connsiteX1" fmla="*/ 0 w 4577773"/>
              <a:gd name="connsiteY1" fmla="*/ 6671728 h 27005802"/>
              <a:gd name="connsiteX0" fmla="*/ 4592445 w 4592445"/>
              <a:gd name="connsiteY0" fmla="*/ 33004403 h 33020166"/>
              <a:gd name="connsiteX1" fmla="*/ 0 w 4592445"/>
              <a:gd name="connsiteY1" fmla="*/ 6006119 h 33020166"/>
              <a:gd name="connsiteX0" fmla="*/ 4592445 w 4592445"/>
              <a:gd name="connsiteY0" fmla="*/ 34493376 h 34493376"/>
              <a:gd name="connsiteX1" fmla="*/ 0 w 4592445"/>
              <a:gd name="connsiteY1" fmla="*/ 7495092 h 34493376"/>
              <a:gd name="connsiteX0" fmla="*/ 4592445 w 4592445"/>
              <a:gd name="connsiteY0" fmla="*/ 31539816 h 31539816"/>
              <a:gd name="connsiteX1" fmla="*/ 0 w 4592445"/>
              <a:gd name="connsiteY1" fmla="*/ 7990469 h 31539816"/>
              <a:gd name="connsiteX0" fmla="*/ 4592445 w 4592445"/>
              <a:gd name="connsiteY0" fmla="*/ 35761827 h 35761827"/>
              <a:gd name="connsiteX1" fmla="*/ 0 w 4592445"/>
              <a:gd name="connsiteY1" fmla="*/ 12212480 h 35761827"/>
              <a:gd name="connsiteX0" fmla="*/ 4562145 w 4562144"/>
              <a:gd name="connsiteY0" fmla="*/ 35597435 h 35597427"/>
              <a:gd name="connsiteX1" fmla="*/ 0 w 4562144"/>
              <a:gd name="connsiteY1" fmla="*/ 12247534 h 35597427"/>
              <a:gd name="connsiteX0" fmla="*/ 4562145 w 4562144"/>
              <a:gd name="connsiteY0" fmla="*/ 27138661 h 27138653"/>
              <a:gd name="connsiteX1" fmla="*/ 0 w 4562144"/>
              <a:gd name="connsiteY1" fmla="*/ 3788760 h 27138653"/>
              <a:gd name="connsiteX0" fmla="*/ 4562145 w 4562144"/>
              <a:gd name="connsiteY0" fmla="*/ 23349896 h 23349888"/>
              <a:gd name="connsiteX1" fmla="*/ 0 w 4562144"/>
              <a:gd name="connsiteY1" fmla="*/ -5 h 23349888"/>
              <a:gd name="connsiteX0" fmla="*/ 4562145 w 4576381"/>
              <a:gd name="connsiteY0" fmla="*/ 23349896 h 23349888"/>
              <a:gd name="connsiteX1" fmla="*/ 0 w 4576381"/>
              <a:gd name="connsiteY1" fmla="*/ -5 h 23349888"/>
              <a:gd name="connsiteX0" fmla="*/ 5844765 w 5853889"/>
              <a:gd name="connsiteY0" fmla="*/ 15813109 h 15813101"/>
              <a:gd name="connsiteX1" fmla="*/ 1 w 5853889"/>
              <a:gd name="connsiteY1" fmla="*/ 1087990 h 15813101"/>
              <a:gd name="connsiteX0" fmla="*/ 5844765 w 5856001"/>
              <a:gd name="connsiteY0" fmla="*/ 23319487 h 23319479"/>
              <a:gd name="connsiteX1" fmla="*/ 1 w 5856001"/>
              <a:gd name="connsiteY1" fmla="*/ 8594368 h 23319479"/>
              <a:gd name="connsiteX0" fmla="*/ 5844765 w 5873034"/>
              <a:gd name="connsiteY0" fmla="*/ 20813808 h 20813800"/>
              <a:gd name="connsiteX1" fmla="*/ 1 w 5873034"/>
              <a:gd name="connsiteY1" fmla="*/ 6088689 h 20813800"/>
              <a:gd name="connsiteX0" fmla="*/ 5844765 w 5844766"/>
              <a:gd name="connsiteY0" fmla="*/ 17582390 h 17582382"/>
              <a:gd name="connsiteX1" fmla="*/ 1 w 5844766"/>
              <a:gd name="connsiteY1" fmla="*/ 2857271 h 17582382"/>
              <a:gd name="connsiteX0" fmla="*/ 9534342 w 9534341"/>
              <a:gd name="connsiteY0" fmla="*/ 53267 h 61462700"/>
              <a:gd name="connsiteX1" fmla="*/ 1 w 9534341"/>
              <a:gd name="connsiteY1" fmla="*/ 61462702 h 61462700"/>
              <a:gd name="connsiteX0" fmla="*/ 1474536 w 2735304"/>
              <a:gd name="connsiteY0" fmla="*/ 5209588 h 5353706"/>
              <a:gd name="connsiteX1" fmla="*/ -1 w 2735304"/>
              <a:gd name="connsiteY1" fmla="*/ 5353697 h 5353706"/>
              <a:gd name="connsiteX0" fmla="*/ 1474536 w 1474535"/>
              <a:gd name="connsiteY0" fmla="*/ 7935955 h 8080073"/>
              <a:gd name="connsiteX1" fmla="*/ -1 w 1474535"/>
              <a:gd name="connsiteY1" fmla="*/ 8080064 h 8080073"/>
              <a:gd name="connsiteX0" fmla="*/ 6562 w 955066"/>
              <a:gd name="connsiteY0" fmla="*/ 8547114 h 8547113"/>
              <a:gd name="connsiteX1" fmla="*/ 415707 w 955066"/>
              <a:gd name="connsiteY1" fmla="*/ 7841843 h 8547113"/>
              <a:gd name="connsiteX0" fmla="*/ 49639 w 458783"/>
              <a:gd name="connsiteY0" fmla="*/ 8892071 h 8892070"/>
              <a:gd name="connsiteX1" fmla="*/ 458784 w 458783"/>
              <a:gd name="connsiteY1" fmla="*/ 8186800 h 8892070"/>
              <a:gd name="connsiteX0" fmla="*/ 29212 w 651410"/>
              <a:gd name="connsiteY0" fmla="*/ 6203387 h 9394811"/>
              <a:gd name="connsiteX1" fmla="*/ 651411 w 651410"/>
              <a:gd name="connsiteY1" fmla="*/ 9394809 h 9394811"/>
              <a:gd name="connsiteX0" fmla="*/ 22288 w 644486"/>
              <a:gd name="connsiteY0" fmla="*/ 819595 h 4011019"/>
              <a:gd name="connsiteX1" fmla="*/ 644487 w 644486"/>
              <a:gd name="connsiteY1" fmla="*/ 4011017 h 4011019"/>
              <a:gd name="connsiteX0" fmla="*/ 21594 w 663865"/>
              <a:gd name="connsiteY0" fmla="*/ 248012 h 11849038"/>
              <a:gd name="connsiteX1" fmla="*/ 663866 w 663865"/>
              <a:gd name="connsiteY1" fmla="*/ 11849033 h 11849038"/>
              <a:gd name="connsiteX0" fmla="*/ 35217 w 424305"/>
              <a:gd name="connsiteY0" fmla="*/ 474777 h 6431433"/>
              <a:gd name="connsiteX1" fmla="*/ 424306 w 424305"/>
              <a:gd name="connsiteY1" fmla="*/ 6431428 h 6431433"/>
              <a:gd name="connsiteX0" fmla="*/ 20895 w 684811"/>
              <a:gd name="connsiteY0" fmla="*/ 690944 h 4622824"/>
              <a:gd name="connsiteX1" fmla="*/ 684812 w 684811"/>
              <a:gd name="connsiteY1" fmla="*/ 4622829 h 4622824"/>
              <a:gd name="connsiteX0" fmla="*/ 25054 w 688970"/>
              <a:gd name="connsiteY0" fmla="*/ 537608 h 4469488"/>
              <a:gd name="connsiteX1" fmla="*/ 688971 w 688970"/>
              <a:gd name="connsiteY1" fmla="*/ 4469493 h 4469488"/>
              <a:gd name="connsiteX0" fmla="*/ 21328 w 783651"/>
              <a:gd name="connsiteY0" fmla="*/ 451028 h 5439219"/>
              <a:gd name="connsiteX1" fmla="*/ 783652 w 783651"/>
              <a:gd name="connsiteY1" fmla="*/ 5439224 h 5439219"/>
              <a:gd name="connsiteX0" fmla="*/ 7497 w 1965361"/>
              <a:gd name="connsiteY0" fmla="*/ 448992 h 5466947"/>
              <a:gd name="connsiteX1" fmla="*/ 1965362 w 1965361"/>
              <a:gd name="connsiteY1" fmla="*/ 5466945 h 5466947"/>
              <a:gd name="connsiteX0" fmla="*/ 558485 w 2516349"/>
              <a:gd name="connsiteY0" fmla="*/ 1 h 5017956"/>
              <a:gd name="connsiteX1" fmla="*/ 2516350 w 2516349"/>
              <a:gd name="connsiteY1" fmla="*/ 5017954 h 5017956"/>
              <a:gd name="connsiteX0" fmla="*/ 764366 w 1402486"/>
              <a:gd name="connsiteY0" fmla="*/ 2 h 5376229"/>
              <a:gd name="connsiteX1" fmla="*/ 1402487 w 1402486"/>
              <a:gd name="connsiteY1" fmla="*/ 5376227 h 5376229"/>
              <a:gd name="connsiteX0" fmla="*/ 783093 w 1334709"/>
              <a:gd name="connsiteY0" fmla="*/ 2 h 5467190"/>
              <a:gd name="connsiteX1" fmla="*/ 1334710 w 1334709"/>
              <a:gd name="connsiteY1" fmla="*/ 5467188 h 5467190"/>
              <a:gd name="connsiteX0" fmla="*/ 1425912 w 1977528"/>
              <a:gd name="connsiteY0" fmla="*/ 2 h 5467190"/>
              <a:gd name="connsiteX1" fmla="*/ 1977529 w 1977528"/>
              <a:gd name="connsiteY1" fmla="*/ 5467188 h 5467190"/>
              <a:gd name="connsiteX0" fmla="*/ 989661 w 2694677"/>
              <a:gd name="connsiteY0" fmla="*/ 2 h 5090820"/>
              <a:gd name="connsiteX1" fmla="*/ 2694680 w 2694677"/>
              <a:gd name="connsiteY1" fmla="*/ 5090822 h 5090820"/>
              <a:gd name="connsiteX0" fmla="*/ 6288359 w 6288357"/>
              <a:gd name="connsiteY0" fmla="*/ -1 h 1746032"/>
              <a:gd name="connsiteX1" fmla="*/ 628684 w 6288357"/>
              <a:gd name="connsiteY1" fmla="*/ 1746034 h 1746032"/>
              <a:gd name="connsiteX0" fmla="*/ 377997 w 6812032"/>
              <a:gd name="connsiteY0" fmla="*/ 1122665 h 1380624"/>
              <a:gd name="connsiteX1" fmla="*/ 6812036 w 6812032"/>
              <a:gd name="connsiteY1" fmla="*/ 403961 h 1380624"/>
              <a:gd name="connsiteX0" fmla="*/ 242384 w 6836306"/>
              <a:gd name="connsiteY0" fmla="*/ 718702 h 1262286"/>
              <a:gd name="connsiteX1" fmla="*/ 6676423 w 6836306"/>
              <a:gd name="connsiteY1" fmla="*/ -2 h 1262286"/>
              <a:gd name="connsiteX0" fmla="*/ 181530 w 10434347"/>
              <a:gd name="connsiteY0" fmla="*/ 1520595 h 1915158"/>
              <a:gd name="connsiteX1" fmla="*/ 10315319 w 10434347"/>
              <a:gd name="connsiteY1" fmla="*/ 0 h 1915158"/>
              <a:gd name="connsiteX0" fmla="*/ 280807 w 10414596"/>
              <a:gd name="connsiteY0" fmla="*/ 1520595 h 2030128"/>
              <a:gd name="connsiteX1" fmla="*/ 10414596 w 10414596"/>
              <a:gd name="connsiteY1" fmla="*/ 0 h 2030128"/>
              <a:gd name="connsiteX0" fmla="*/ 295629 w 9941441"/>
              <a:gd name="connsiteY0" fmla="*/ 1071787 h 1692455"/>
              <a:gd name="connsiteX1" fmla="*/ 9941440 w 9941441"/>
              <a:gd name="connsiteY1" fmla="*/ -3 h 1692455"/>
              <a:gd name="connsiteX0" fmla="*/ 1 w 9645813"/>
              <a:gd name="connsiteY0" fmla="*/ 1071787 h 2190693"/>
              <a:gd name="connsiteX1" fmla="*/ 9645812 w 9645813"/>
              <a:gd name="connsiteY1" fmla="*/ -3 h 2190693"/>
              <a:gd name="connsiteX0" fmla="*/ -3 w 9748593"/>
              <a:gd name="connsiteY0" fmla="*/ 1930608 h 2849577"/>
              <a:gd name="connsiteX1" fmla="*/ 9748592 w 9748593"/>
              <a:gd name="connsiteY1" fmla="*/ -3 h 2849577"/>
              <a:gd name="connsiteX0" fmla="*/ -3 w 8972248"/>
              <a:gd name="connsiteY0" fmla="*/ 2015111 h 2917869"/>
              <a:gd name="connsiteX1" fmla="*/ 8972254 w 8972248"/>
              <a:gd name="connsiteY1" fmla="*/ 2 h 2917869"/>
              <a:gd name="connsiteX0" fmla="*/ -3 w 8972260"/>
              <a:gd name="connsiteY0" fmla="*/ 2015111 h 2895450"/>
              <a:gd name="connsiteX1" fmla="*/ 8972254 w 8972260"/>
              <a:gd name="connsiteY1" fmla="*/ 2 h 2895450"/>
              <a:gd name="connsiteX0" fmla="*/ -3 w 7696851"/>
              <a:gd name="connsiteY0" fmla="*/ 2153947 h 3009825"/>
              <a:gd name="connsiteX1" fmla="*/ 7696853 w 7696851"/>
              <a:gd name="connsiteY1" fmla="*/ -1 h 3009825"/>
              <a:gd name="connsiteX0" fmla="*/ 4 w 7489088"/>
              <a:gd name="connsiteY0" fmla="*/ 2042721 h 2918093"/>
              <a:gd name="connsiteX1" fmla="*/ 7489090 w 7489088"/>
              <a:gd name="connsiteY1" fmla="*/ -1 h 2918093"/>
              <a:gd name="connsiteX0" fmla="*/ 4 w 6351159"/>
              <a:gd name="connsiteY0" fmla="*/ 2441828 h 3250836"/>
              <a:gd name="connsiteX1" fmla="*/ 6351159 w 6351159"/>
              <a:gd name="connsiteY1" fmla="*/ -1 h 3250836"/>
              <a:gd name="connsiteX0" fmla="*/ 4 w 6351159"/>
              <a:gd name="connsiteY0" fmla="*/ 2441828 h 2690677"/>
              <a:gd name="connsiteX1" fmla="*/ 6351159 w 6351159"/>
              <a:gd name="connsiteY1" fmla="*/ -1 h 2690677"/>
              <a:gd name="connsiteX0" fmla="*/ 4 w 6351159"/>
              <a:gd name="connsiteY0" fmla="*/ 2441828 h 2707530"/>
              <a:gd name="connsiteX1" fmla="*/ 6351159 w 6351159"/>
              <a:gd name="connsiteY1" fmla="*/ -1 h 2707530"/>
              <a:gd name="connsiteX0" fmla="*/ 4 w 6351159"/>
              <a:gd name="connsiteY0" fmla="*/ 2441828 h 2635971"/>
              <a:gd name="connsiteX1" fmla="*/ 6351159 w 6351159"/>
              <a:gd name="connsiteY1" fmla="*/ -1 h 2635971"/>
              <a:gd name="connsiteX0" fmla="*/ 4 w 8350259"/>
              <a:gd name="connsiteY0" fmla="*/ 3795873 h 3916030"/>
              <a:gd name="connsiteX1" fmla="*/ 8350257 w 8350259"/>
              <a:gd name="connsiteY1" fmla="*/ 1 h 3916030"/>
              <a:gd name="connsiteX0" fmla="*/ 4 w 8350259"/>
              <a:gd name="connsiteY0" fmla="*/ 3795873 h 3905764"/>
              <a:gd name="connsiteX1" fmla="*/ 8350257 w 8350259"/>
              <a:gd name="connsiteY1" fmla="*/ 1 h 3905764"/>
              <a:gd name="connsiteX0" fmla="*/ -3 w 7956572"/>
              <a:gd name="connsiteY0" fmla="*/ 3969085 h 4074174"/>
              <a:gd name="connsiteX1" fmla="*/ 7956570 w 7956572"/>
              <a:gd name="connsiteY1" fmla="*/ 1 h 4074174"/>
              <a:gd name="connsiteX0" fmla="*/ -3 w 7956572"/>
              <a:gd name="connsiteY0" fmla="*/ 3969085 h 3969085"/>
              <a:gd name="connsiteX1" fmla="*/ 7956570 w 7956572"/>
              <a:gd name="connsiteY1" fmla="*/ 1 h 396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56572" h="3969085">
                <a:moveTo>
                  <a:pt x="-3" y="3969085"/>
                </a:moveTo>
                <a:cubicBezTo>
                  <a:pt x="1495352" y="3061169"/>
                  <a:pt x="6275280" y="1348728"/>
                  <a:pt x="7956570" y="1"/>
                </a:cubicBezTo>
              </a:path>
            </a:pathLst>
          </a:custGeom>
          <a:ln w="28575">
            <a:solidFill>
              <a:srgbClr val="2A02BE"/>
            </a:solidFill>
            <a:prstDash val="sysDot"/>
            <a:tailEnd type="triangl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136" name="Grupo 135"/>
          <p:cNvGrpSpPr>
            <a:grpSpLocks noChangeAspect="1"/>
          </p:cNvGrpSpPr>
          <p:nvPr/>
        </p:nvGrpSpPr>
        <p:grpSpPr>
          <a:xfrm rot="2175913">
            <a:off x="6780386" y="1524034"/>
            <a:ext cx="331640" cy="252000"/>
            <a:chOff x="4397320" y="2123606"/>
            <a:chExt cx="493474" cy="355017"/>
          </a:xfrm>
          <a:solidFill>
            <a:srgbClr val="0000CC"/>
          </a:solidFill>
          <a:scene3d>
            <a:camera prst="perspectiveRelaxed"/>
            <a:lightRig rig="chilly" dir="t"/>
          </a:scene3d>
        </p:grpSpPr>
        <p:sp>
          <p:nvSpPr>
            <p:cNvPr id="137" name="Forma libre 136"/>
            <p:cNvSpPr/>
            <p:nvPr/>
          </p:nvSpPr>
          <p:spPr>
            <a:xfrm>
              <a:off x="4397320" y="2123606"/>
              <a:ext cx="355017" cy="355017"/>
            </a:xfrm>
            <a:custGeom>
              <a:avLst/>
              <a:gdLst>
                <a:gd name="connsiteX0" fmla="*/ 0 w 355017"/>
                <a:gd name="connsiteY0" fmla="*/ 177509 h 355017"/>
                <a:gd name="connsiteX1" fmla="*/ 177509 w 355017"/>
                <a:gd name="connsiteY1" fmla="*/ 0 h 355017"/>
                <a:gd name="connsiteX2" fmla="*/ 355018 w 355017"/>
                <a:gd name="connsiteY2" fmla="*/ 177509 h 355017"/>
                <a:gd name="connsiteX3" fmla="*/ 177509 w 355017"/>
                <a:gd name="connsiteY3" fmla="*/ 355018 h 355017"/>
                <a:gd name="connsiteX4" fmla="*/ 0 w 355017"/>
                <a:gd name="connsiteY4" fmla="*/ 177509 h 35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017" h="355017">
                  <a:moveTo>
                    <a:pt x="0" y="177509"/>
                  </a:moveTo>
                  <a:cubicBezTo>
                    <a:pt x="0" y="79473"/>
                    <a:pt x="79473" y="0"/>
                    <a:pt x="177509" y="0"/>
                  </a:cubicBezTo>
                  <a:cubicBezTo>
                    <a:pt x="275545" y="0"/>
                    <a:pt x="355018" y="79473"/>
                    <a:pt x="355018" y="177509"/>
                  </a:cubicBezTo>
                  <a:cubicBezTo>
                    <a:pt x="355018" y="275545"/>
                    <a:pt x="275545" y="355018"/>
                    <a:pt x="177509" y="355018"/>
                  </a:cubicBezTo>
                  <a:cubicBezTo>
                    <a:pt x="79473" y="355018"/>
                    <a:pt x="0" y="275545"/>
                    <a:pt x="0" y="177509"/>
                  </a:cubicBezTo>
                  <a:close/>
                </a:path>
              </a:pathLst>
            </a:custGeom>
            <a:grpFill/>
            <a:sp3d prstMaterial="softEdge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611" tIns="59611" rIns="59611" bIns="59611" numCol="1" spcCol="1270" anchor="ctr" anchorCtr="0">
              <a:noAutofit/>
              <a:flatTx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600" kern="1200"/>
            </a:p>
          </p:txBody>
        </p:sp>
        <p:sp>
          <p:nvSpPr>
            <p:cNvPr id="138" name="Triángulo isósceles 137"/>
            <p:cNvSpPr/>
            <p:nvPr/>
          </p:nvSpPr>
          <p:spPr>
            <a:xfrm rot="5400000">
              <a:off x="4781627" y="2254075"/>
              <a:ext cx="124256" cy="94079"/>
            </a:xfrm>
            <a:prstGeom prst="triangle">
              <a:avLst/>
            </a:prstGeom>
            <a:grpFill/>
            <a:sp3d prstMaterial="softEdge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40" name="Grupo 139"/>
          <p:cNvGrpSpPr>
            <a:grpSpLocks noChangeAspect="1"/>
          </p:cNvGrpSpPr>
          <p:nvPr/>
        </p:nvGrpSpPr>
        <p:grpSpPr>
          <a:xfrm rot="12664108">
            <a:off x="8464800" y="2394479"/>
            <a:ext cx="331640" cy="252000"/>
            <a:chOff x="4397320" y="2123606"/>
            <a:chExt cx="493474" cy="355017"/>
          </a:xfrm>
          <a:solidFill>
            <a:srgbClr val="0000CC"/>
          </a:solidFill>
          <a:scene3d>
            <a:camera prst="perspectiveRelaxed"/>
            <a:lightRig rig="chilly" dir="t"/>
          </a:scene3d>
        </p:grpSpPr>
        <p:sp>
          <p:nvSpPr>
            <p:cNvPr id="141" name="Forma libre 140"/>
            <p:cNvSpPr/>
            <p:nvPr/>
          </p:nvSpPr>
          <p:spPr>
            <a:xfrm>
              <a:off x="4397320" y="2123606"/>
              <a:ext cx="355017" cy="355017"/>
            </a:xfrm>
            <a:custGeom>
              <a:avLst/>
              <a:gdLst>
                <a:gd name="connsiteX0" fmla="*/ 0 w 355017"/>
                <a:gd name="connsiteY0" fmla="*/ 177509 h 355017"/>
                <a:gd name="connsiteX1" fmla="*/ 177509 w 355017"/>
                <a:gd name="connsiteY1" fmla="*/ 0 h 355017"/>
                <a:gd name="connsiteX2" fmla="*/ 355018 w 355017"/>
                <a:gd name="connsiteY2" fmla="*/ 177509 h 355017"/>
                <a:gd name="connsiteX3" fmla="*/ 177509 w 355017"/>
                <a:gd name="connsiteY3" fmla="*/ 355018 h 355017"/>
                <a:gd name="connsiteX4" fmla="*/ 0 w 355017"/>
                <a:gd name="connsiteY4" fmla="*/ 177509 h 35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017" h="355017">
                  <a:moveTo>
                    <a:pt x="0" y="177509"/>
                  </a:moveTo>
                  <a:cubicBezTo>
                    <a:pt x="0" y="79473"/>
                    <a:pt x="79473" y="0"/>
                    <a:pt x="177509" y="0"/>
                  </a:cubicBezTo>
                  <a:cubicBezTo>
                    <a:pt x="275545" y="0"/>
                    <a:pt x="355018" y="79473"/>
                    <a:pt x="355018" y="177509"/>
                  </a:cubicBezTo>
                  <a:cubicBezTo>
                    <a:pt x="355018" y="275545"/>
                    <a:pt x="275545" y="355018"/>
                    <a:pt x="177509" y="355018"/>
                  </a:cubicBezTo>
                  <a:cubicBezTo>
                    <a:pt x="79473" y="355018"/>
                    <a:pt x="0" y="275545"/>
                    <a:pt x="0" y="177509"/>
                  </a:cubicBezTo>
                  <a:close/>
                </a:path>
              </a:pathLst>
            </a:custGeom>
            <a:grpFill/>
            <a:sp3d prstMaterial="softEdge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611" tIns="59611" rIns="59611" bIns="59611" numCol="1" spcCol="1270" anchor="ctr" anchorCtr="0">
              <a:noAutofit/>
              <a:flatTx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600" kern="1200"/>
            </a:p>
          </p:txBody>
        </p:sp>
        <p:sp>
          <p:nvSpPr>
            <p:cNvPr id="142" name="Triángulo isósceles 141"/>
            <p:cNvSpPr/>
            <p:nvPr/>
          </p:nvSpPr>
          <p:spPr>
            <a:xfrm rot="5400000">
              <a:off x="4781627" y="2254075"/>
              <a:ext cx="124256" cy="94079"/>
            </a:xfrm>
            <a:prstGeom prst="triangle">
              <a:avLst/>
            </a:prstGeom>
            <a:grpFill/>
            <a:sp3d prstMaterial="softEdge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43" name="Grupo 142"/>
          <p:cNvGrpSpPr>
            <a:grpSpLocks noChangeAspect="1"/>
          </p:cNvGrpSpPr>
          <p:nvPr/>
        </p:nvGrpSpPr>
        <p:grpSpPr>
          <a:xfrm rot="12664108">
            <a:off x="8747435" y="2580603"/>
            <a:ext cx="331640" cy="252000"/>
            <a:chOff x="4397320" y="2123606"/>
            <a:chExt cx="493474" cy="355017"/>
          </a:xfrm>
          <a:solidFill>
            <a:srgbClr val="0000CC"/>
          </a:solidFill>
          <a:scene3d>
            <a:camera prst="perspectiveRelaxed"/>
            <a:lightRig rig="chilly" dir="t"/>
          </a:scene3d>
        </p:grpSpPr>
        <p:sp>
          <p:nvSpPr>
            <p:cNvPr id="144" name="Forma libre 143"/>
            <p:cNvSpPr/>
            <p:nvPr/>
          </p:nvSpPr>
          <p:spPr>
            <a:xfrm>
              <a:off x="4397320" y="2123606"/>
              <a:ext cx="355017" cy="355017"/>
            </a:xfrm>
            <a:custGeom>
              <a:avLst/>
              <a:gdLst>
                <a:gd name="connsiteX0" fmla="*/ 0 w 355017"/>
                <a:gd name="connsiteY0" fmla="*/ 177509 h 355017"/>
                <a:gd name="connsiteX1" fmla="*/ 177509 w 355017"/>
                <a:gd name="connsiteY1" fmla="*/ 0 h 355017"/>
                <a:gd name="connsiteX2" fmla="*/ 355018 w 355017"/>
                <a:gd name="connsiteY2" fmla="*/ 177509 h 355017"/>
                <a:gd name="connsiteX3" fmla="*/ 177509 w 355017"/>
                <a:gd name="connsiteY3" fmla="*/ 355018 h 355017"/>
                <a:gd name="connsiteX4" fmla="*/ 0 w 355017"/>
                <a:gd name="connsiteY4" fmla="*/ 177509 h 35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017" h="355017">
                  <a:moveTo>
                    <a:pt x="0" y="177509"/>
                  </a:moveTo>
                  <a:cubicBezTo>
                    <a:pt x="0" y="79473"/>
                    <a:pt x="79473" y="0"/>
                    <a:pt x="177509" y="0"/>
                  </a:cubicBezTo>
                  <a:cubicBezTo>
                    <a:pt x="275545" y="0"/>
                    <a:pt x="355018" y="79473"/>
                    <a:pt x="355018" y="177509"/>
                  </a:cubicBezTo>
                  <a:cubicBezTo>
                    <a:pt x="355018" y="275545"/>
                    <a:pt x="275545" y="355018"/>
                    <a:pt x="177509" y="355018"/>
                  </a:cubicBezTo>
                  <a:cubicBezTo>
                    <a:pt x="79473" y="355018"/>
                    <a:pt x="0" y="275545"/>
                    <a:pt x="0" y="177509"/>
                  </a:cubicBezTo>
                  <a:close/>
                </a:path>
              </a:pathLst>
            </a:custGeom>
            <a:grpFill/>
            <a:sp3d prstMaterial="softEdge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611" tIns="59611" rIns="59611" bIns="59611" numCol="1" spcCol="1270" anchor="ctr" anchorCtr="0">
              <a:noAutofit/>
              <a:flatTx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600" kern="1200"/>
            </a:p>
          </p:txBody>
        </p:sp>
        <p:sp>
          <p:nvSpPr>
            <p:cNvPr id="145" name="Triángulo isósceles 144"/>
            <p:cNvSpPr/>
            <p:nvPr/>
          </p:nvSpPr>
          <p:spPr>
            <a:xfrm rot="5400000">
              <a:off x="4781627" y="2254075"/>
              <a:ext cx="124256" cy="94079"/>
            </a:xfrm>
            <a:prstGeom prst="triangle">
              <a:avLst/>
            </a:prstGeom>
            <a:grpFill/>
            <a:sp3d prstMaterial="softEdge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46" name="Grupo 145"/>
          <p:cNvGrpSpPr>
            <a:grpSpLocks noChangeAspect="1"/>
          </p:cNvGrpSpPr>
          <p:nvPr/>
        </p:nvGrpSpPr>
        <p:grpSpPr>
          <a:xfrm rot="12664108">
            <a:off x="10168825" y="1379681"/>
            <a:ext cx="331640" cy="252000"/>
            <a:chOff x="4397320" y="2123606"/>
            <a:chExt cx="493474" cy="355017"/>
          </a:xfrm>
          <a:solidFill>
            <a:srgbClr val="0000CC"/>
          </a:solidFill>
          <a:scene3d>
            <a:camera prst="perspectiveRelaxed"/>
            <a:lightRig rig="chilly" dir="t"/>
          </a:scene3d>
        </p:grpSpPr>
        <p:sp>
          <p:nvSpPr>
            <p:cNvPr id="147" name="Forma libre 146"/>
            <p:cNvSpPr/>
            <p:nvPr/>
          </p:nvSpPr>
          <p:spPr>
            <a:xfrm>
              <a:off x="4397320" y="2123606"/>
              <a:ext cx="355017" cy="355017"/>
            </a:xfrm>
            <a:custGeom>
              <a:avLst/>
              <a:gdLst>
                <a:gd name="connsiteX0" fmla="*/ 0 w 355017"/>
                <a:gd name="connsiteY0" fmla="*/ 177509 h 355017"/>
                <a:gd name="connsiteX1" fmla="*/ 177509 w 355017"/>
                <a:gd name="connsiteY1" fmla="*/ 0 h 355017"/>
                <a:gd name="connsiteX2" fmla="*/ 355018 w 355017"/>
                <a:gd name="connsiteY2" fmla="*/ 177509 h 355017"/>
                <a:gd name="connsiteX3" fmla="*/ 177509 w 355017"/>
                <a:gd name="connsiteY3" fmla="*/ 355018 h 355017"/>
                <a:gd name="connsiteX4" fmla="*/ 0 w 355017"/>
                <a:gd name="connsiteY4" fmla="*/ 177509 h 35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017" h="355017">
                  <a:moveTo>
                    <a:pt x="0" y="177509"/>
                  </a:moveTo>
                  <a:cubicBezTo>
                    <a:pt x="0" y="79473"/>
                    <a:pt x="79473" y="0"/>
                    <a:pt x="177509" y="0"/>
                  </a:cubicBezTo>
                  <a:cubicBezTo>
                    <a:pt x="275545" y="0"/>
                    <a:pt x="355018" y="79473"/>
                    <a:pt x="355018" y="177509"/>
                  </a:cubicBezTo>
                  <a:cubicBezTo>
                    <a:pt x="355018" y="275545"/>
                    <a:pt x="275545" y="355018"/>
                    <a:pt x="177509" y="355018"/>
                  </a:cubicBezTo>
                  <a:cubicBezTo>
                    <a:pt x="79473" y="355018"/>
                    <a:pt x="0" y="275545"/>
                    <a:pt x="0" y="177509"/>
                  </a:cubicBezTo>
                  <a:close/>
                </a:path>
              </a:pathLst>
            </a:custGeom>
            <a:grpFill/>
            <a:sp3d prstMaterial="softEdge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611" tIns="59611" rIns="59611" bIns="59611" numCol="1" spcCol="1270" anchor="ctr" anchorCtr="0">
              <a:noAutofit/>
              <a:flatTx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600" kern="1200"/>
            </a:p>
          </p:txBody>
        </p:sp>
        <p:sp>
          <p:nvSpPr>
            <p:cNvPr id="148" name="Triángulo isósceles 147"/>
            <p:cNvSpPr/>
            <p:nvPr/>
          </p:nvSpPr>
          <p:spPr>
            <a:xfrm rot="5400000">
              <a:off x="4781627" y="2254075"/>
              <a:ext cx="124256" cy="94079"/>
            </a:xfrm>
            <a:prstGeom prst="triangle">
              <a:avLst/>
            </a:prstGeom>
            <a:grpFill/>
            <a:sp3d prstMaterial="softEdge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49" name="Grupo 148"/>
          <p:cNvGrpSpPr>
            <a:grpSpLocks noChangeAspect="1"/>
          </p:cNvGrpSpPr>
          <p:nvPr/>
        </p:nvGrpSpPr>
        <p:grpSpPr>
          <a:xfrm rot="12664108">
            <a:off x="10514867" y="1606625"/>
            <a:ext cx="331640" cy="252000"/>
            <a:chOff x="4397320" y="2123606"/>
            <a:chExt cx="493474" cy="355017"/>
          </a:xfrm>
          <a:solidFill>
            <a:srgbClr val="0000CC"/>
          </a:solidFill>
          <a:scene3d>
            <a:camera prst="perspectiveRelaxed"/>
            <a:lightRig rig="chilly" dir="t"/>
          </a:scene3d>
        </p:grpSpPr>
        <p:sp>
          <p:nvSpPr>
            <p:cNvPr id="150" name="Forma libre 149"/>
            <p:cNvSpPr/>
            <p:nvPr/>
          </p:nvSpPr>
          <p:spPr>
            <a:xfrm>
              <a:off x="4397320" y="2123606"/>
              <a:ext cx="355017" cy="355017"/>
            </a:xfrm>
            <a:custGeom>
              <a:avLst/>
              <a:gdLst>
                <a:gd name="connsiteX0" fmla="*/ 0 w 355017"/>
                <a:gd name="connsiteY0" fmla="*/ 177509 h 355017"/>
                <a:gd name="connsiteX1" fmla="*/ 177509 w 355017"/>
                <a:gd name="connsiteY1" fmla="*/ 0 h 355017"/>
                <a:gd name="connsiteX2" fmla="*/ 355018 w 355017"/>
                <a:gd name="connsiteY2" fmla="*/ 177509 h 355017"/>
                <a:gd name="connsiteX3" fmla="*/ 177509 w 355017"/>
                <a:gd name="connsiteY3" fmla="*/ 355018 h 355017"/>
                <a:gd name="connsiteX4" fmla="*/ 0 w 355017"/>
                <a:gd name="connsiteY4" fmla="*/ 177509 h 35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017" h="355017">
                  <a:moveTo>
                    <a:pt x="0" y="177509"/>
                  </a:moveTo>
                  <a:cubicBezTo>
                    <a:pt x="0" y="79473"/>
                    <a:pt x="79473" y="0"/>
                    <a:pt x="177509" y="0"/>
                  </a:cubicBezTo>
                  <a:cubicBezTo>
                    <a:pt x="275545" y="0"/>
                    <a:pt x="355018" y="79473"/>
                    <a:pt x="355018" y="177509"/>
                  </a:cubicBezTo>
                  <a:cubicBezTo>
                    <a:pt x="355018" y="275545"/>
                    <a:pt x="275545" y="355018"/>
                    <a:pt x="177509" y="355018"/>
                  </a:cubicBezTo>
                  <a:cubicBezTo>
                    <a:pt x="79473" y="355018"/>
                    <a:pt x="0" y="275545"/>
                    <a:pt x="0" y="177509"/>
                  </a:cubicBezTo>
                  <a:close/>
                </a:path>
              </a:pathLst>
            </a:custGeom>
            <a:grpFill/>
            <a:sp3d prstMaterial="softEdge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611" tIns="59611" rIns="59611" bIns="59611" numCol="1" spcCol="1270" anchor="ctr" anchorCtr="0">
              <a:noAutofit/>
              <a:flatTx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600" kern="1200"/>
            </a:p>
          </p:txBody>
        </p:sp>
        <p:sp>
          <p:nvSpPr>
            <p:cNvPr id="151" name="Triángulo isósceles 150"/>
            <p:cNvSpPr/>
            <p:nvPr/>
          </p:nvSpPr>
          <p:spPr>
            <a:xfrm rot="5400000">
              <a:off x="4781627" y="2254075"/>
              <a:ext cx="124256" cy="94079"/>
            </a:xfrm>
            <a:prstGeom prst="triangle">
              <a:avLst/>
            </a:prstGeom>
            <a:grpFill/>
            <a:sp3d prstMaterial="softEdge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53" name="Grupo 152"/>
          <p:cNvGrpSpPr>
            <a:grpSpLocks noChangeAspect="1"/>
          </p:cNvGrpSpPr>
          <p:nvPr/>
        </p:nvGrpSpPr>
        <p:grpSpPr>
          <a:xfrm rot="2175913">
            <a:off x="8605288" y="711934"/>
            <a:ext cx="331640" cy="252000"/>
            <a:chOff x="4397320" y="2123606"/>
            <a:chExt cx="493474" cy="355017"/>
          </a:xfrm>
          <a:solidFill>
            <a:srgbClr val="0000CC"/>
          </a:solidFill>
          <a:scene3d>
            <a:camera prst="perspectiveRelaxed"/>
            <a:lightRig rig="chilly" dir="t"/>
          </a:scene3d>
        </p:grpSpPr>
        <p:sp>
          <p:nvSpPr>
            <p:cNvPr id="154" name="Forma libre 153"/>
            <p:cNvSpPr/>
            <p:nvPr/>
          </p:nvSpPr>
          <p:spPr>
            <a:xfrm>
              <a:off x="4397320" y="2123606"/>
              <a:ext cx="355017" cy="355017"/>
            </a:xfrm>
            <a:custGeom>
              <a:avLst/>
              <a:gdLst>
                <a:gd name="connsiteX0" fmla="*/ 0 w 355017"/>
                <a:gd name="connsiteY0" fmla="*/ 177509 h 355017"/>
                <a:gd name="connsiteX1" fmla="*/ 177509 w 355017"/>
                <a:gd name="connsiteY1" fmla="*/ 0 h 355017"/>
                <a:gd name="connsiteX2" fmla="*/ 355018 w 355017"/>
                <a:gd name="connsiteY2" fmla="*/ 177509 h 355017"/>
                <a:gd name="connsiteX3" fmla="*/ 177509 w 355017"/>
                <a:gd name="connsiteY3" fmla="*/ 355018 h 355017"/>
                <a:gd name="connsiteX4" fmla="*/ 0 w 355017"/>
                <a:gd name="connsiteY4" fmla="*/ 177509 h 35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017" h="355017">
                  <a:moveTo>
                    <a:pt x="0" y="177509"/>
                  </a:moveTo>
                  <a:cubicBezTo>
                    <a:pt x="0" y="79473"/>
                    <a:pt x="79473" y="0"/>
                    <a:pt x="177509" y="0"/>
                  </a:cubicBezTo>
                  <a:cubicBezTo>
                    <a:pt x="275545" y="0"/>
                    <a:pt x="355018" y="79473"/>
                    <a:pt x="355018" y="177509"/>
                  </a:cubicBezTo>
                  <a:cubicBezTo>
                    <a:pt x="355018" y="275545"/>
                    <a:pt x="275545" y="355018"/>
                    <a:pt x="177509" y="355018"/>
                  </a:cubicBezTo>
                  <a:cubicBezTo>
                    <a:pt x="79473" y="355018"/>
                    <a:pt x="0" y="275545"/>
                    <a:pt x="0" y="177509"/>
                  </a:cubicBezTo>
                  <a:close/>
                </a:path>
              </a:pathLst>
            </a:custGeom>
            <a:grpFill/>
            <a:sp3d prstMaterial="softEdge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611" tIns="59611" rIns="59611" bIns="59611" numCol="1" spcCol="1270" anchor="ctr" anchorCtr="0">
              <a:noAutofit/>
              <a:flatTx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600" kern="1200"/>
            </a:p>
          </p:txBody>
        </p:sp>
        <p:sp>
          <p:nvSpPr>
            <p:cNvPr id="155" name="Triángulo isósceles 154"/>
            <p:cNvSpPr/>
            <p:nvPr/>
          </p:nvSpPr>
          <p:spPr>
            <a:xfrm rot="5400000">
              <a:off x="4781627" y="2254075"/>
              <a:ext cx="124256" cy="94079"/>
            </a:xfrm>
            <a:prstGeom prst="triangle">
              <a:avLst/>
            </a:prstGeom>
            <a:grpFill/>
            <a:sp3d prstMaterial="softEdge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56" name="Grupo 155"/>
          <p:cNvGrpSpPr>
            <a:grpSpLocks noChangeAspect="1"/>
          </p:cNvGrpSpPr>
          <p:nvPr/>
        </p:nvGrpSpPr>
        <p:grpSpPr>
          <a:xfrm rot="2175913">
            <a:off x="8921028" y="864326"/>
            <a:ext cx="331640" cy="252000"/>
            <a:chOff x="4397320" y="2123606"/>
            <a:chExt cx="493474" cy="355017"/>
          </a:xfrm>
          <a:solidFill>
            <a:srgbClr val="0000CC"/>
          </a:solidFill>
          <a:scene3d>
            <a:camera prst="perspectiveRelaxed"/>
            <a:lightRig rig="chilly" dir="t"/>
          </a:scene3d>
        </p:grpSpPr>
        <p:sp>
          <p:nvSpPr>
            <p:cNvPr id="157" name="Forma libre 156"/>
            <p:cNvSpPr/>
            <p:nvPr/>
          </p:nvSpPr>
          <p:spPr>
            <a:xfrm>
              <a:off x="4397320" y="2123606"/>
              <a:ext cx="355017" cy="355017"/>
            </a:xfrm>
            <a:custGeom>
              <a:avLst/>
              <a:gdLst>
                <a:gd name="connsiteX0" fmla="*/ 0 w 355017"/>
                <a:gd name="connsiteY0" fmla="*/ 177509 h 355017"/>
                <a:gd name="connsiteX1" fmla="*/ 177509 w 355017"/>
                <a:gd name="connsiteY1" fmla="*/ 0 h 355017"/>
                <a:gd name="connsiteX2" fmla="*/ 355018 w 355017"/>
                <a:gd name="connsiteY2" fmla="*/ 177509 h 355017"/>
                <a:gd name="connsiteX3" fmla="*/ 177509 w 355017"/>
                <a:gd name="connsiteY3" fmla="*/ 355018 h 355017"/>
                <a:gd name="connsiteX4" fmla="*/ 0 w 355017"/>
                <a:gd name="connsiteY4" fmla="*/ 177509 h 35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017" h="355017">
                  <a:moveTo>
                    <a:pt x="0" y="177509"/>
                  </a:moveTo>
                  <a:cubicBezTo>
                    <a:pt x="0" y="79473"/>
                    <a:pt x="79473" y="0"/>
                    <a:pt x="177509" y="0"/>
                  </a:cubicBezTo>
                  <a:cubicBezTo>
                    <a:pt x="275545" y="0"/>
                    <a:pt x="355018" y="79473"/>
                    <a:pt x="355018" y="177509"/>
                  </a:cubicBezTo>
                  <a:cubicBezTo>
                    <a:pt x="355018" y="275545"/>
                    <a:pt x="275545" y="355018"/>
                    <a:pt x="177509" y="355018"/>
                  </a:cubicBezTo>
                  <a:cubicBezTo>
                    <a:pt x="79473" y="355018"/>
                    <a:pt x="0" y="275545"/>
                    <a:pt x="0" y="177509"/>
                  </a:cubicBezTo>
                  <a:close/>
                </a:path>
              </a:pathLst>
            </a:custGeom>
            <a:grpFill/>
            <a:sp3d prstMaterial="softEdge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611" tIns="59611" rIns="59611" bIns="59611" numCol="1" spcCol="1270" anchor="ctr" anchorCtr="0">
              <a:noAutofit/>
              <a:flatTx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600" kern="1200"/>
            </a:p>
          </p:txBody>
        </p:sp>
        <p:sp>
          <p:nvSpPr>
            <p:cNvPr id="158" name="Triángulo isósceles 157"/>
            <p:cNvSpPr/>
            <p:nvPr/>
          </p:nvSpPr>
          <p:spPr>
            <a:xfrm rot="5400000">
              <a:off x="4781627" y="2254075"/>
              <a:ext cx="124256" cy="94079"/>
            </a:xfrm>
            <a:prstGeom prst="triangle">
              <a:avLst/>
            </a:prstGeom>
            <a:grpFill/>
            <a:sp3d prstMaterial="softEdge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59" name="Grupo 158"/>
          <p:cNvGrpSpPr>
            <a:grpSpLocks/>
          </p:cNvGrpSpPr>
          <p:nvPr/>
        </p:nvGrpSpPr>
        <p:grpSpPr>
          <a:xfrm rot="13465915">
            <a:off x="10435642" y="2439572"/>
            <a:ext cx="236144" cy="179436"/>
            <a:chOff x="4397320" y="2123606"/>
            <a:chExt cx="493474" cy="355017"/>
          </a:xfrm>
          <a:solidFill>
            <a:srgbClr val="00B050"/>
          </a:solidFill>
          <a:scene3d>
            <a:camera prst="perspectiveRelaxed"/>
            <a:lightRig rig="chilly" dir="t"/>
          </a:scene3d>
        </p:grpSpPr>
        <p:sp>
          <p:nvSpPr>
            <p:cNvPr id="160" name="Forma libre 159"/>
            <p:cNvSpPr/>
            <p:nvPr/>
          </p:nvSpPr>
          <p:spPr>
            <a:xfrm>
              <a:off x="4397320" y="2123606"/>
              <a:ext cx="355017" cy="355017"/>
            </a:xfrm>
            <a:custGeom>
              <a:avLst/>
              <a:gdLst>
                <a:gd name="connsiteX0" fmla="*/ 0 w 355017"/>
                <a:gd name="connsiteY0" fmla="*/ 177509 h 355017"/>
                <a:gd name="connsiteX1" fmla="*/ 177509 w 355017"/>
                <a:gd name="connsiteY1" fmla="*/ 0 h 355017"/>
                <a:gd name="connsiteX2" fmla="*/ 355018 w 355017"/>
                <a:gd name="connsiteY2" fmla="*/ 177509 h 355017"/>
                <a:gd name="connsiteX3" fmla="*/ 177509 w 355017"/>
                <a:gd name="connsiteY3" fmla="*/ 355018 h 355017"/>
                <a:gd name="connsiteX4" fmla="*/ 0 w 355017"/>
                <a:gd name="connsiteY4" fmla="*/ 177509 h 35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017" h="355017">
                  <a:moveTo>
                    <a:pt x="0" y="177509"/>
                  </a:moveTo>
                  <a:cubicBezTo>
                    <a:pt x="0" y="79473"/>
                    <a:pt x="79473" y="0"/>
                    <a:pt x="177509" y="0"/>
                  </a:cubicBezTo>
                  <a:cubicBezTo>
                    <a:pt x="275545" y="0"/>
                    <a:pt x="355018" y="79473"/>
                    <a:pt x="355018" y="177509"/>
                  </a:cubicBezTo>
                  <a:cubicBezTo>
                    <a:pt x="355018" y="275545"/>
                    <a:pt x="275545" y="355018"/>
                    <a:pt x="177509" y="355018"/>
                  </a:cubicBezTo>
                  <a:cubicBezTo>
                    <a:pt x="79473" y="355018"/>
                    <a:pt x="0" y="275545"/>
                    <a:pt x="0" y="177509"/>
                  </a:cubicBezTo>
                  <a:close/>
                </a:path>
              </a:pathLst>
            </a:custGeom>
            <a:grpFill/>
            <a:sp3d prstMaterial="softEdge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611" tIns="59611" rIns="59611" bIns="59611" numCol="1" spcCol="1270" anchor="ctr" anchorCtr="0">
              <a:noAutofit/>
              <a:flatTx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600" kern="1200"/>
            </a:p>
          </p:txBody>
        </p:sp>
        <p:sp>
          <p:nvSpPr>
            <p:cNvPr id="161" name="Triángulo isósceles 160"/>
            <p:cNvSpPr/>
            <p:nvPr/>
          </p:nvSpPr>
          <p:spPr>
            <a:xfrm rot="5400000">
              <a:off x="4781627" y="2254075"/>
              <a:ext cx="124256" cy="94079"/>
            </a:xfrm>
            <a:prstGeom prst="triangle">
              <a:avLst/>
            </a:prstGeom>
            <a:grpFill/>
            <a:sp3d prstMaterial="softEdge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62" name="Grupo 161"/>
          <p:cNvGrpSpPr>
            <a:grpSpLocks/>
          </p:cNvGrpSpPr>
          <p:nvPr/>
        </p:nvGrpSpPr>
        <p:grpSpPr>
          <a:xfrm rot="2588660">
            <a:off x="6993199" y="602049"/>
            <a:ext cx="236144" cy="179436"/>
            <a:chOff x="4397320" y="2123606"/>
            <a:chExt cx="493474" cy="355017"/>
          </a:xfrm>
          <a:solidFill>
            <a:srgbClr val="00B050"/>
          </a:solidFill>
          <a:scene3d>
            <a:camera prst="perspectiveRelaxed"/>
            <a:lightRig rig="chilly" dir="t"/>
          </a:scene3d>
        </p:grpSpPr>
        <p:sp>
          <p:nvSpPr>
            <p:cNvPr id="163" name="Forma libre 162"/>
            <p:cNvSpPr/>
            <p:nvPr/>
          </p:nvSpPr>
          <p:spPr>
            <a:xfrm>
              <a:off x="4397320" y="2123606"/>
              <a:ext cx="355017" cy="355017"/>
            </a:xfrm>
            <a:custGeom>
              <a:avLst/>
              <a:gdLst>
                <a:gd name="connsiteX0" fmla="*/ 0 w 355017"/>
                <a:gd name="connsiteY0" fmla="*/ 177509 h 355017"/>
                <a:gd name="connsiteX1" fmla="*/ 177509 w 355017"/>
                <a:gd name="connsiteY1" fmla="*/ 0 h 355017"/>
                <a:gd name="connsiteX2" fmla="*/ 355018 w 355017"/>
                <a:gd name="connsiteY2" fmla="*/ 177509 h 355017"/>
                <a:gd name="connsiteX3" fmla="*/ 177509 w 355017"/>
                <a:gd name="connsiteY3" fmla="*/ 355018 h 355017"/>
                <a:gd name="connsiteX4" fmla="*/ 0 w 355017"/>
                <a:gd name="connsiteY4" fmla="*/ 177509 h 35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017" h="355017">
                  <a:moveTo>
                    <a:pt x="0" y="177509"/>
                  </a:moveTo>
                  <a:cubicBezTo>
                    <a:pt x="0" y="79473"/>
                    <a:pt x="79473" y="0"/>
                    <a:pt x="177509" y="0"/>
                  </a:cubicBezTo>
                  <a:cubicBezTo>
                    <a:pt x="275545" y="0"/>
                    <a:pt x="355018" y="79473"/>
                    <a:pt x="355018" y="177509"/>
                  </a:cubicBezTo>
                  <a:cubicBezTo>
                    <a:pt x="355018" y="275545"/>
                    <a:pt x="275545" y="355018"/>
                    <a:pt x="177509" y="355018"/>
                  </a:cubicBezTo>
                  <a:cubicBezTo>
                    <a:pt x="79473" y="355018"/>
                    <a:pt x="0" y="275545"/>
                    <a:pt x="0" y="177509"/>
                  </a:cubicBezTo>
                  <a:close/>
                </a:path>
              </a:pathLst>
            </a:custGeom>
            <a:grpFill/>
            <a:sp3d prstMaterial="softEdge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611" tIns="59611" rIns="59611" bIns="59611" numCol="1" spcCol="1270" anchor="ctr" anchorCtr="0">
              <a:noAutofit/>
              <a:flatTx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600" kern="1200"/>
            </a:p>
          </p:txBody>
        </p:sp>
        <p:sp>
          <p:nvSpPr>
            <p:cNvPr id="164" name="Triángulo isósceles 163"/>
            <p:cNvSpPr/>
            <p:nvPr/>
          </p:nvSpPr>
          <p:spPr>
            <a:xfrm rot="5400000">
              <a:off x="4781627" y="2254075"/>
              <a:ext cx="124256" cy="94079"/>
            </a:xfrm>
            <a:prstGeom prst="triangle">
              <a:avLst/>
            </a:prstGeom>
            <a:grpFill/>
            <a:sp3d prstMaterial="softEdge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165" name="Imagen 1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659" y="2168547"/>
            <a:ext cx="90503" cy="91106"/>
          </a:xfrm>
          <a:prstGeom prst="rect">
            <a:avLst/>
          </a:prstGeom>
        </p:spPr>
      </p:pic>
      <p:grpSp>
        <p:nvGrpSpPr>
          <p:cNvPr id="166" name="Grupo 165"/>
          <p:cNvGrpSpPr>
            <a:grpSpLocks noChangeAspect="1"/>
          </p:cNvGrpSpPr>
          <p:nvPr/>
        </p:nvGrpSpPr>
        <p:grpSpPr>
          <a:xfrm rot="1587319">
            <a:off x="7149539" y="1757721"/>
            <a:ext cx="331640" cy="252000"/>
            <a:chOff x="4397320" y="2123606"/>
            <a:chExt cx="493474" cy="355017"/>
          </a:xfrm>
          <a:solidFill>
            <a:srgbClr val="0000CC"/>
          </a:solidFill>
          <a:scene3d>
            <a:camera prst="perspectiveRelaxed"/>
            <a:lightRig rig="chilly" dir="t"/>
          </a:scene3d>
        </p:grpSpPr>
        <p:sp>
          <p:nvSpPr>
            <p:cNvPr id="167" name="Forma libre 166"/>
            <p:cNvSpPr/>
            <p:nvPr/>
          </p:nvSpPr>
          <p:spPr>
            <a:xfrm>
              <a:off x="4397320" y="2123606"/>
              <a:ext cx="355017" cy="355017"/>
            </a:xfrm>
            <a:custGeom>
              <a:avLst/>
              <a:gdLst>
                <a:gd name="connsiteX0" fmla="*/ 0 w 355017"/>
                <a:gd name="connsiteY0" fmla="*/ 177509 h 355017"/>
                <a:gd name="connsiteX1" fmla="*/ 177509 w 355017"/>
                <a:gd name="connsiteY1" fmla="*/ 0 h 355017"/>
                <a:gd name="connsiteX2" fmla="*/ 355018 w 355017"/>
                <a:gd name="connsiteY2" fmla="*/ 177509 h 355017"/>
                <a:gd name="connsiteX3" fmla="*/ 177509 w 355017"/>
                <a:gd name="connsiteY3" fmla="*/ 355018 h 355017"/>
                <a:gd name="connsiteX4" fmla="*/ 0 w 355017"/>
                <a:gd name="connsiteY4" fmla="*/ 177509 h 35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017" h="355017">
                  <a:moveTo>
                    <a:pt x="0" y="177509"/>
                  </a:moveTo>
                  <a:cubicBezTo>
                    <a:pt x="0" y="79473"/>
                    <a:pt x="79473" y="0"/>
                    <a:pt x="177509" y="0"/>
                  </a:cubicBezTo>
                  <a:cubicBezTo>
                    <a:pt x="275545" y="0"/>
                    <a:pt x="355018" y="79473"/>
                    <a:pt x="355018" y="177509"/>
                  </a:cubicBezTo>
                  <a:cubicBezTo>
                    <a:pt x="355018" y="275545"/>
                    <a:pt x="275545" y="355018"/>
                    <a:pt x="177509" y="355018"/>
                  </a:cubicBezTo>
                  <a:cubicBezTo>
                    <a:pt x="79473" y="355018"/>
                    <a:pt x="0" y="275545"/>
                    <a:pt x="0" y="177509"/>
                  </a:cubicBezTo>
                  <a:close/>
                </a:path>
              </a:pathLst>
            </a:custGeom>
            <a:grpFill/>
            <a:sp3d prstMaterial="softEdge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611" tIns="59611" rIns="59611" bIns="59611" numCol="1" spcCol="1270" anchor="ctr" anchorCtr="0">
              <a:noAutofit/>
              <a:flatTx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600" kern="1200"/>
            </a:p>
          </p:txBody>
        </p:sp>
        <p:sp>
          <p:nvSpPr>
            <p:cNvPr id="168" name="Triángulo isósceles 167"/>
            <p:cNvSpPr/>
            <p:nvPr/>
          </p:nvSpPr>
          <p:spPr>
            <a:xfrm rot="5400000">
              <a:off x="4781627" y="2254075"/>
              <a:ext cx="124256" cy="94079"/>
            </a:xfrm>
            <a:prstGeom prst="triangle">
              <a:avLst/>
            </a:prstGeom>
            <a:grpFill/>
            <a:sp3d prstMaterial="softEdge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cxnSp>
        <p:nvCxnSpPr>
          <p:cNvPr id="170" name="Straight Arrow Connector 19"/>
          <p:cNvCxnSpPr/>
          <p:nvPr/>
        </p:nvCxnSpPr>
        <p:spPr>
          <a:xfrm>
            <a:off x="7512752" y="1964952"/>
            <a:ext cx="892088" cy="442906"/>
          </a:xfrm>
          <a:prstGeom prst="straightConnector1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lgDash"/>
            <a:headEnd type="none" w="sm" len="med"/>
            <a:tailEnd type="triangl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9"/>
          <p:cNvCxnSpPr/>
          <p:nvPr/>
        </p:nvCxnSpPr>
        <p:spPr>
          <a:xfrm flipV="1">
            <a:off x="8560526" y="2101755"/>
            <a:ext cx="296871" cy="245660"/>
          </a:xfrm>
          <a:prstGeom prst="straightConnector1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lgDash"/>
            <a:headEnd type="none" w="sm" len="med"/>
            <a:tailEnd type="triangl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Freeform 37"/>
          <p:cNvSpPr/>
          <p:nvPr/>
        </p:nvSpPr>
        <p:spPr>
          <a:xfrm rot="19528151" flipV="1">
            <a:off x="7662966" y="1469534"/>
            <a:ext cx="947202" cy="844858"/>
          </a:xfrm>
          <a:custGeom>
            <a:avLst/>
            <a:gdLst>
              <a:gd name="connsiteX0" fmla="*/ 0 w 4039737"/>
              <a:gd name="connsiteY0" fmla="*/ 747879 h 911652"/>
              <a:gd name="connsiteX1" fmla="*/ 2169994 w 4039737"/>
              <a:gd name="connsiteY1" fmla="*/ 133730 h 911652"/>
              <a:gd name="connsiteX2" fmla="*/ 3725838 w 4039737"/>
              <a:gd name="connsiteY2" fmla="*/ 65491 h 911652"/>
              <a:gd name="connsiteX3" fmla="*/ 4039737 w 4039737"/>
              <a:gd name="connsiteY3" fmla="*/ 911652 h 911652"/>
              <a:gd name="connsiteX0" fmla="*/ 0 w 3725838"/>
              <a:gd name="connsiteY0" fmla="*/ 747879 h 747879"/>
              <a:gd name="connsiteX1" fmla="*/ 2169994 w 3725838"/>
              <a:gd name="connsiteY1" fmla="*/ 133730 h 747879"/>
              <a:gd name="connsiteX2" fmla="*/ 3725838 w 3725838"/>
              <a:gd name="connsiteY2" fmla="*/ 65491 h 747879"/>
              <a:gd name="connsiteX0" fmla="*/ 0 w 2169994"/>
              <a:gd name="connsiteY0" fmla="*/ 614149 h 614149"/>
              <a:gd name="connsiteX1" fmla="*/ 2169994 w 2169994"/>
              <a:gd name="connsiteY1" fmla="*/ 0 h 614149"/>
              <a:gd name="connsiteX0" fmla="*/ 0 w 1733265"/>
              <a:gd name="connsiteY0" fmla="*/ 627797 h 627797"/>
              <a:gd name="connsiteX1" fmla="*/ 1733265 w 1733265"/>
              <a:gd name="connsiteY1" fmla="*/ 0 h 627797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678674"/>
              <a:gd name="connsiteY0" fmla="*/ 641445 h 641445"/>
              <a:gd name="connsiteX1" fmla="*/ 1678674 w 1678674"/>
              <a:gd name="connsiteY1" fmla="*/ 0 h 641445"/>
              <a:gd name="connsiteX0" fmla="*/ 0 w 1678674"/>
              <a:gd name="connsiteY0" fmla="*/ 641445 h 641445"/>
              <a:gd name="connsiteX1" fmla="*/ 1678674 w 1678674"/>
              <a:gd name="connsiteY1" fmla="*/ 0 h 641445"/>
              <a:gd name="connsiteX0" fmla="*/ 0 w 1720993"/>
              <a:gd name="connsiteY0" fmla="*/ 641445 h 641445"/>
              <a:gd name="connsiteX1" fmla="*/ 1720993 w 1720993"/>
              <a:gd name="connsiteY1" fmla="*/ 0 h 641445"/>
              <a:gd name="connsiteX0" fmla="*/ 0 w 1720993"/>
              <a:gd name="connsiteY0" fmla="*/ 641445 h 641445"/>
              <a:gd name="connsiteX1" fmla="*/ 1720993 w 1720993"/>
              <a:gd name="connsiteY1" fmla="*/ 0 h 641445"/>
              <a:gd name="connsiteX0" fmla="*/ 0 w 1767505"/>
              <a:gd name="connsiteY0" fmla="*/ 661873 h 661873"/>
              <a:gd name="connsiteX1" fmla="*/ 1767505 w 1767505"/>
              <a:gd name="connsiteY1" fmla="*/ 0 h 661873"/>
              <a:gd name="connsiteX0" fmla="*/ 0 w 1894321"/>
              <a:gd name="connsiteY0" fmla="*/ 45515 h 165617"/>
              <a:gd name="connsiteX1" fmla="*/ 1894321 w 1894321"/>
              <a:gd name="connsiteY1" fmla="*/ 119073 h 165617"/>
              <a:gd name="connsiteX0" fmla="*/ 0 w 1894321"/>
              <a:gd name="connsiteY0" fmla="*/ 3748141 h 3824595"/>
              <a:gd name="connsiteX1" fmla="*/ 1894321 w 1894321"/>
              <a:gd name="connsiteY1" fmla="*/ 3821699 h 3824595"/>
              <a:gd name="connsiteX0" fmla="*/ 0 w 1339499"/>
              <a:gd name="connsiteY0" fmla="*/ 8310369 h 8310370"/>
              <a:gd name="connsiteX1" fmla="*/ 1339499 w 1339499"/>
              <a:gd name="connsiteY1" fmla="*/ 0 h 8310370"/>
              <a:gd name="connsiteX0" fmla="*/ 0 w 1339499"/>
              <a:gd name="connsiteY0" fmla="*/ 16695006 h 16695007"/>
              <a:gd name="connsiteX1" fmla="*/ 1339499 w 1339499"/>
              <a:gd name="connsiteY1" fmla="*/ 8384637 h 16695007"/>
              <a:gd name="connsiteX0" fmla="*/ 0 w 959050"/>
              <a:gd name="connsiteY0" fmla="*/ 10985316 h 10985317"/>
              <a:gd name="connsiteX1" fmla="*/ 959050 w 959050"/>
              <a:gd name="connsiteY1" fmla="*/ 10764702 h 10985317"/>
              <a:gd name="connsiteX0" fmla="*/ 0 w 982518"/>
              <a:gd name="connsiteY0" fmla="*/ 16742969 h 16742970"/>
              <a:gd name="connsiteX1" fmla="*/ 959050 w 982518"/>
              <a:gd name="connsiteY1" fmla="*/ 16522355 h 16742970"/>
              <a:gd name="connsiteX0" fmla="*/ 0 w 2237950"/>
              <a:gd name="connsiteY0" fmla="*/ 1964892 h 46311474"/>
              <a:gd name="connsiteX1" fmla="*/ 2227214 w 2237950"/>
              <a:gd name="connsiteY1" fmla="*/ 46311474 h 46311474"/>
              <a:gd name="connsiteX0" fmla="*/ 0 w 2227214"/>
              <a:gd name="connsiteY0" fmla="*/ 16334935 h 60681517"/>
              <a:gd name="connsiteX1" fmla="*/ 2227214 w 2227214"/>
              <a:gd name="connsiteY1" fmla="*/ 60681517 h 60681517"/>
              <a:gd name="connsiteX0" fmla="*/ 0 w 4609507"/>
              <a:gd name="connsiteY0" fmla="*/ 19326089 h 57803096"/>
              <a:gd name="connsiteX1" fmla="*/ 4609507 w 4609507"/>
              <a:gd name="connsiteY1" fmla="*/ 57803096 h 57803096"/>
              <a:gd name="connsiteX0" fmla="*/ 0 w 4609507"/>
              <a:gd name="connsiteY0" fmla="*/ 17165626 h 55642633"/>
              <a:gd name="connsiteX1" fmla="*/ 4609507 w 4609507"/>
              <a:gd name="connsiteY1" fmla="*/ 55642633 h 55642633"/>
              <a:gd name="connsiteX0" fmla="*/ 4706439 w 4748197"/>
              <a:gd name="connsiteY0" fmla="*/ 17373313 h 55475670"/>
              <a:gd name="connsiteX1" fmla="*/ 123255 w 4748197"/>
              <a:gd name="connsiteY1" fmla="*/ 55475669 h 55475670"/>
              <a:gd name="connsiteX0" fmla="*/ 0 w 4811398"/>
              <a:gd name="connsiteY0" fmla="*/ 9929913 h 62893547"/>
              <a:gd name="connsiteX1" fmla="*/ 4811397 w 4811398"/>
              <a:gd name="connsiteY1" fmla="*/ 62893547 h 62893547"/>
              <a:gd name="connsiteX0" fmla="*/ 0 w 4811396"/>
              <a:gd name="connsiteY0" fmla="*/ 171045 h 53134679"/>
              <a:gd name="connsiteX1" fmla="*/ 4811397 w 4811396"/>
              <a:gd name="connsiteY1" fmla="*/ 53134679 h 53134679"/>
              <a:gd name="connsiteX0" fmla="*/ 4901477 w 4932026"/>
              <a:gd name="connsiteY0" fmla="*/ 1648482 h 26388179"/>
              <a:gd name="connsiteX1" fmla="*/ 1314280 w 4932026"/>
              <a:gd name="connsiteY1" fmla="*/ 26388179 h 26388179"/>
              <a:gd name="connsiteX0" fmla="*/ 3449539 w 3487018"/>
              <a:gd name="connsiteY0" fmla="*/ 1415417 h 27279080"/>
              <a:gd name="connsiteX1" fmla="*/ 1531293 w 3487018"/>
              <a:gd name="connsiteY1" fmla="*/ 27279080 h 27279080"/>
              <a:gd name="connsiteX0" fmla="*/ 2202098 w 2267618"/>
              <a:gd name="connsiteY0" fmla="*/ 307057 h 26170720"/>
              <a:gd name="connsiteX1" fmla="*/ 283852 w 2267618"/>
              <a:gd name="connsiteY1" fmla="*/ 26170720 h 26170720"/>
              <a:gd name="connsiteX0" fmla="*/ 5053733 w 5092234"/>
              <a:gd name="connsiteY0" fmla="*/ 807281 h 16680169"/>
              <a:gd name="connsiteX1" fmla="*/ 174444 w 5092234"/>
              <a:gd name="connsiteY1" fmla="*/ 16680169 h 16680169"/>
              <a:gd name="connsiteX0" fmla="*/ 4963142 w 5004215"/>
              <a:gd name="connsiteY0" fmla="*/ 1344422 h 17217310"/>
              <a:gd name="connsiteX1" fmla="*/ 83853 w 5004215"/>
              <a:gd name="connsiteY1" fmla="*/ 17217310 h 17217310"/>
              <a:gd name="connsiteX0" fmla="*/ 5003757 w 5003756"/>
              <a:gd name="connsiteY0" fmla="*/ 0 h 15872888"/>
              <a:gd name="connsiteX1" fmla="*/ 124468 w 5003756"/>
              <a:gd name="connsiteY1" fmla="*/ 15872888 h 15872888"/>
              <a:gd name="connsiteX0" fmla="*/ 5016865 w 5016865"/>
              <a:gd name="connsiteY0" fmla="*/ 0 h 17371505"/>
              <a:gd name="connsiteX1" fmla="*/ 124117 w 5016865"/>
              <a:gd name="connsiteY1" fmla="*/ 17371505 h 17371505"/>
              <a:gd name="connsiteX0" fmla="*/ 5029974 w 5029974"/>
              <a:gd name="connsiteY0" fmla="*/ 0 h 19244773"/>
              <a:gd name="connsiteX1" fmla="*/ 123766 w 5029974"/>
              <a:gd name="connsiteY1" fmla="*/ 19244773 h 19244773"/>
              <a:gd name="connsiteX0" fmla="*/ 3388635 w 3388635"/>
              <a:gd name="connsiteY0" fmla="*/ 158407 h 15157101"/>
              <a:gd name="connsiteX1" fmla="*/ 191757 w 3388635"/>
              <a:gd name="connsiteY1" fmla="*/ 15157101 h 15157101"/>
              <a:gd name="connsiteX0" fmla="*/ 3388635 w 3388635"/>
              <a:gd name="connsiteY0" fmla="*/ 85457 h 15084151"/>
              <a:gd name="connsiteX1" fmla="*/ 191757 w 3388635"/>
              <a:gd name="connsiteY1" fmla="*/ 15084151 h 15084151"/>
              <a:gd name="connsiteX0" fmla="*/ 3314066 w 3314066"/>
              <a:gd name="connsiteY0" fmla="*/ 62656 h 15061350"/>
              <a:gd name="connsiteX1" fmla="*/ 117188 w 3314066"/>
              <a:gd name="connsiteY1" fmla="*/ 15061350 h 15061350"/>
              <a:gd name="connsiteX0" fmla="*/ 3456031 w 3456031"/>
              <a:gd name="connsiteY0" fmla="*/ 1764270 h 12017341"/>
              <a:gd name="connsiteX1" fmla="*/ 111100 w 3456031"/>
              <a:gd name="connsiteY1" fmla="*/ 12017341 h 12017341"/>
              <a:gd name="connsiteX0" fmla="*/ 3417371 w 3417371"/>
              <a:gd name="connsiteY0" fmla="*/ 0 h 10253071"/>
              <a:gd name="connsiteX1" fmla="*/ 72440 w 3417371"/>
              <a:gd name="connsiteY1" fmla="*/ 10253071 h 10253071"/>
              <a:gd name="connsiteX0" fmla="*/ 3265293 w 3265293"/>
              <a:gd name="connsiteY0" fmla="*/ 0 h 12726064"/>
              <a:gd name="connsiteX1" fmla="*/ 77141 w 3265293"/>
              <a:gd name="connsiteY1" fmla="*/ 12726064 h 12726064"/>
              <a:gd name="connsiteX0" fmla="*/ 3256684 w 3256684"/>
              <a:gd name="connsiteY0" fmla="*/ 0 h 12726064"/>
              <a:gd name="connsiteX1" fmla="*/ 68532 w 3256684"/>
              <a:gd name="connsiteY1" fmla="*/ 12726064 h 12726064"/>
              <a:gd name="connsiteX0" fmla="*/ 3302539 w 3302539"/>
              <a:gd name="connsiteY0" fmla="*/ 0 h 14180758"/>
              <a:gd name="connsiteX1" fmla="*/ 67354 w 3302539"/>
              <a:gd name="connsiteY1" fmla="*/ 14180758 h 14180758"/>
              <a:gd name="connsiteX0" fmla="*/ 3994194 w 3994194"/>
              <a:gd name="connsiteY0" fmla="*/ 0 h 14617168"/>
              <a:gd name="connsiteX1" fmla="*/ 53507 w 3994194"/>
              <a:gd name="connsiteY1" fmla="*/ 14617168 h 14617168"/>
              <a:gd name="connsiteX0" fmla="*/ 4411594 w 4411594"/>
              <a:gd name="connsiteY0" fmla="*/ 0 h 14617168"/>
              <a:gd name="connsiteX1" fmla="*/ 47606 w 4411594"/>
              <a:gd name="connsiteY1" fmla="*/ 14617168 h 14617168"/>
              <a:gd name="connsiteX0" fmla="*/ 4387743 w 4387743"/>
              <a:gd name="connsiteY0" fmla="*/ 0 h 14617168"/>
              <a:gd name="connsiteX1" fmla="*/ 23755 w 4387743"/>
              <a:gd name="connsiteY1" fmla="*/ 14617168 h 14617168"/>
              <a:gd name="connsiteX0" fmla="*/ 4415529 w 4415529"/>
              <a:gd name="connsiteY0" fmla="*/ 0 h 15006527"/>
              <a:gd name="connsiteX1" fmla="*/ 23566 w 4415529"/>
              <a:gd name="connsiteY1" fmla="*/ 15006527 h 15006527"/>
              <a:gd name="connsiteX0" fmla="*/ 4392687 w 4392687"/>
              <a:gd name="connsiteY0" fmla="*/ 0 h 15006527"/>
              <a:gd name="connsiteX1" fmla="*/ 724 w 4392687"/>
              <a:gd name="connsiteY1" fmla="*/ 15006527 h 15006527"/>
              <a:gd name="connsiteX0" fmla="*/ 4392497 w 4392497"/>
              <a:gd name="connsiteY0" fmla="*/ 0 h 15006527"/>
              <a:gd name="connsiteX1" fmla="*/ 534 w 4392497"/>
              <a:gd name="connsiteY1" fmla="*/ 15006527 h 15006527"/>
              <a:gd name="connsiteX0" fmla="*/ 4394106 w 4394106"/>
              <a:gd name="connsiteY0" fmla="*/ 0 h 15006527"/>
              <a:gd name="connsiteX1" fmla="*/ 2143 w 4394106"/>
              <a:gd name="connsiteY1" fmla="*/ 15006527 h 15006527"/>
              <a:gd name="connsiteX0" fmla="*/ 4422066 w 4422066"/>
              <a:gd name="connsiteY0" fmla="*/ 0 h 20197811"/>
              <a:gd name="connsiteX1" fmla="*/ 2129 w 4422066"/>
              <a:gd name="connsiteY1" fmla="*/ 20197811 h 20197811"/>
              <a:gd name="connsiteX0" fmla="*/ 4419936 w 4419936"/>
              <a:gd name="connsiteY0" fmla="*/ 0 h 20197811"/>
              <a:gd name="connsiteX1" fmla="*/ -1 w 4419936"/>
              <a:gd name="connsiteY1" fmla="*/ 20197811 h 20197811"/>
              <a:gd name="connsiteX0" fmla="*/ 4419938 w 4419938"/>
              <a:gd name="connsiteY0" fmla="*/ 0 h 20197811"/>
              <a:gd name="connsiteX1" fmla="*/ 1 w 4419938"/>
              <a:gd name="connsiteY1" fmla="*/ 20197811 h 20197811"/>
              <a:gd name="connsiteX0" fmla="*/ 4419936 w 4419936"/>
              <a:gd name="connsiteY0" fmla="*/ 0 h 20197811"/>
              <a:gd name="connsiteX1" fmla="*/ -1 w 4419936"/>
              <a:gd name="connsiteY1" fmla="*/ 20197811 h 20197811"/>
              <a:gd name="connsiteX0" fmla="*/ 4489745 w 4489745"/>
              <a:gd name="connsiteY0" fmla="*/ 31657206 h 31675064"/>
              <a:gd name="connsiteX1" fmla="*/ 0 w 4489745"/>
              <a:gd name="connsiteY1" fmla="*/ 3365554 h 31675064"/>
              <a:gd name="connsiteX0" fmla="*/ 4489745 w 4489745"/>
              <a:gd name="connsiteY0" fmla="*/ 28291652 h 43964067"/>
              <a:gd name="connsiteX1" fmla="*/ 0 w 4489745"/>
              <a:gd name="connsiteY1" fmla="*/ 0 h 43964067"/>
              <a:gd name="connsiteX0" fmla="*/ 4577773 w 4577773"/>
              <a:gd name="connsiteY0" fmla="*/ 20315967 h 40866273"/>
              <a:gd name="connsiteX1" fmla="*/ 0 w 4577773"/>
              <a:gd name="connsiteY1" fmla="*/ 0 h 40866273"/>
              <a:gd name="connsiteX0" fmla="*/ 4577773 w 4577773"/>
              <a:gd name="connsiteY0" fmla="*/ 26987695 h 27005802"/>
              <a:gd name="connsiteX1" fmla="*/ 0 w 4577773"/>
              <a:gd name="connsiteY1" fmla="*/ 6671728 h 27005802"/>
              <a:gd name="connsiteX0" fmla="*/ 4592445 w 4592445"/>
              <a:gd name="connsiteY0" fmla="*/ 33004403 h 33020166"/>
              <a:gd name="connsiteX1" fmla="*/ 0 w 4592445"/>
              <a:gd name="connsiteY1" fmla="*/ 6006119 h 33020166"/>
              <a:gd name="connsiteX0" fmla="*/ 4592445 w 4592445"/>
              <a:gd name="connsiteY0" fmla="*/ 34493376 h 34493376"/>
              <a:gd name="connsiteX1" fmla="*/ 0 w 4592445"/>
              <a:gd name="connsiteY1" fmla="*/ 7495092 h 34493376"/>
              <a:gd name="connsiteX0" fmla="*/ 4592445 w 4592445"/>
              <a:gd name="connsiteY0" fmla="*/ 31539816 h 31539816"/>
              <a:gd name="connsiteX1" fmla="*/ 0 w 4592445"/>
              <a:gd name="connsiteY1" fmla="*/ 7990469 h 31539816"/>
              <a:gd name="connsiteX0" fmla="*/ 4592445 w 4592445"/>
              <a:gd name="connsiteY0" fmla="*/ 35761827 h 35761827"/>
              <a:gd name="connsiteX1" fmla="*/ 0 w 4592445"/>
              <a:gd name="connsiteY1" fmla="*/ 12212480 h 35761827"/>
              <a:gd name="connsiteX0" fmla="*/ 4562145 w 4562144"/>
              <a:gd name="connsiteY0" fmla="*/ 35597435 h 35597427"/>
              <a:gd name="connsiteX1" fmla="*/ 0 w 4562144"/>
              <a:gd name="connsiteY1" fmla="*/ 12247534 h 35597427"/>
              <a:gd name="connsiteX0" fmla="*/ 4562145 w 4562144"/>
              <a:gd name="connsiteY0" fmla="*/ 27138661 h 27138653"/>
              <a:gd name="connsiteX1" fmla="*/ 0 w 4562144"/>
              <a:gd name="connsiteY1" fmla="*/ 3788760 h 27138653"/>
              <a:gd name="connsiteX0" fmla="*/ 4562145 w 4562144"/>
              <a:gd name="connsiteY0" fmla="*/ 23349896 h 23349888"/>
              <a:gd name="connsiteX1" fmla="*/ 0 w 4562144"/>
              <a:gd name="connsiteY1" fmla="*/ -5 h 23349888"/>
              <a:gd name="connsiteX0" fmla="*/ 4562145 w 4576381"/>
              <a:gd name="connsiteY0" fmla="*/ 23349896 h 23349888"/>
              <a:gd name="connsiteX1" fmla="*/ 0 w 4576381"/>
              <a:gd name="connsiteY1" fmla="*/ -5 h 23349888"/>
              <a:gd name="connsiteX0" fmla="*/ 5844765 w 5853889"/>
              <a:gd name="connsiteY0" fmla="*/ 15813109 h 15813101"/>
              <a:gd name="connsiteX1" fmla="*/ 1 w 5853889"/>
              <a:gd name="connsiteY1" fmla="*/ 1087990 h 15813101"/>
              <a:gd name="connsiteX0" fmla="*/ 5844765 w 5856001"/>
              <a:gd name="connsiteY0" fmla="*/ 23319487 h 23319479"/>
              <a:gd name="connsiteX1" fmla="*/ 1 w 5856001"/>
              <a:gd name="connsiteY1" fmla="*/ 8594368 h 23319479"/>
              <a:gd name="connsiteX0" fmla="*/ 5844765 w 5873034"/>
              <a:gd name="connsiteY0" fmla="*/ 20813808 h 20813800"/>
              <a:gd name="connsiteX1" fmla="*/ 1 w 5873034"/>
              <a:gd name="connsiteY1" fmla="*/ 6088689 h 20813800"/>
              <a:gd name="connsiteX0" fmla="*/ 5844765 w 5844766"/>
              <a:gd name="connsiteY0" fmla="*/ 17582390 h 17582382"/>
              <a:gd name="connsiteX1" fmla="*/ 1 w 5844766"/>
              <a:gd name="connsiteY1" fmla="*/ 2857271 h 17582382"/>
              <a:gd name="connsiteX0" fmla="*/ 9534342 w 9534341"/>
              <a:gd name="connsiteY0" fmla="*/ 53267 h 61462700"/>
              <a:gd name="connsiteX1" fmla="*/ 1 w 9534341"/>
              <a:gd name="connsiteY1" fmla="*/ 61462702 h 61462700"/>
              <a:gd name="connsiteX0" fmla="*/ 1474536 w 2735304"/>
              <a:gd name="connsiteY0" fmla="*/ 5209588 h 5353706"/>
              <a:gd name="connsiteX1" fmla="*/ -1 w 2735304"/>
              <a:gd name="connsiteY1" fmla="*/ 5353697 h 5353706"/>
              <a:gd name="connsiteX0" fmla="*/ 1474536 w 1474535"/>
              <a:gd name="connsiteY0" fmla="*/ 7935955 h 8080073"/>
              <a:gd name="connsiteX1" fmla="*/ -1 w 1474535"/>
              <a:gd name="connsiteY1" fmla="*/ 8080064 h 8080073"/>
              <a:gd name="connsiteX0" fmla="*/ 6562 w 955066"/>
              <a:gd name="connsiteY0" fmla="*/ 8547114 h 8547113"/>
              <a:gd name="connsiteX1" fmla="*/ 415707 w 955066"/>
              <a:gd name="connsiteY1" fmla="*/ 7841843 h 8547113"/>
              <a:gd name="connsiteX0" fmla="*/ 49639 w 458783"/>
              <a:gd name="connsiteY0" fmla="*/ 8892071 h 8892070"/>
              <a:gd name="connsiteX1" fmla="*/ 458784 w 458783"/>
              <a:gd name="connsiteY1" fmla="*/ 8186800 h 8892070"/>
              <a:gd name="connsiteX0" fmla="*/ 29212 w 651410"/>
              <a:gd name="connsiteY0" fmla="*/ 6203387 h 9394811"/>
              <a:gd name="connsiteX1" fmla="*/ 651411 w 651410"/>
              <a:gd name="connsiteY1" fmla="*/ 9394809 h 9394811"/>
              <a:gd name="connsiteX0" fmla="*/ 22288 w 644486"/>
              <a:gd name="connsiteY0" fmla="*/ 819595 h 4011019"/>
              <a:gd name="connsiteX1" fmla="*/ 644487 w 644486"/>
              <a:gd name="connsiteY1" fmla="*/ 4011017 h 4011019"/>
              <a:gd name="connsiteX0" fmla="*/ 21594 w 663865"/>
              <a:gd name="connsiteY0" fmla="*/ 248012 h 11849038"/>
              <a:gd name="connsiteX1" fmla="*/ 663866 w 663865"/>
              <a:gd name="connsiteY1" fmla="*/ 11849033 h 11849038"/>
              <a:gd name="connsiteX0" fmla="*/ 35217 w 424305"/>
              <a:gd name="connsiteY0" fmla="*/ 474777 h 6431433"/>
              <a:gd name="connsiteX1" fmla="*/ 424306 w 424305"/>
              <a:gd name="connsiteY1" fmla="*/ 6431428 h 6431433"/>
              <a:gd name="connsiteX0" fmla="*/ 20895 w 684811"/>
              <a:gd name="connsiteY0" fmla="*/ 690944 h 4622824"/>
              <a:gd name="connsiteX1" fmla="*/ 684812 w 684811"/>
              <a:gd name="connsiteY1" fmla="*/ 4622829 h 4622824"/>
              <a:gd name="connsiteX0" fmla="*/ 25054 w 688970"/>
              <a:gd name="connsiteY0" fmla="*/ 537608 h 4469488"/>
              <a:gd name="connsiteX1" fmla="*/ 688971 w 688970"/>
              <a:gd name="connsiteY1" fmla="*/ 4469493 h 4469488"/>
              <a:gd name="connsiteX0" fmla="*/ 21328 w 783651"/>
              <a:gd name="connsiteY0" fmla="*/ 451028 h 5439219"/>
              <a:gd name="connsiteX1" fmla="*/ 783652 w 783651"/>
              <a:gd name="connsiteY1" fmla="*/ 5439224 h 5439219"/>
              <a:gd name="connsiteX0" fmla="*/ 7497 w 1965361"/>
              <a:gd name="connsiteY0" fmla="*/ 448992 h 5466947"/>
              <a:gd name="connsiteX1" fmla="*/ 1965362 w 1965361"/>
              <a:gd name="connsiteY1" fmla="*/ 5466945 h 5466947"/>
              <a:gd name="connsiteX0" fmla="*/ 558485 w 2516349"/>
              <a:gd name="connsiteY0" fmla="*/ 1 h 5017956"/>
              <a:gd name="connsiteX1" fmla="*/ 2516350 w 2516349"/>
              <a:gd name="connsiteY1" fmla="*/ 5017954 h 5017956"/>
              <a:gd name="connsiteX0" fmla="*/ 764366 w 1402486"/>
              <a:gd name="connsiteY0" fmla="*/ 2 h 5376229"/>
              <a:gd name="connsiteX1" fmla="*/ 1402487 w 1402486"/>
              <a:gd name="connsiteY1" fmla="*/ 5376227 h 5376229"/>
              <a:gd name="connsiteX0" fmla="*/ 783093 w 1334709"/>
              <a:gd name="connsiteY0" fmla="*/ 2 h 5467190"/>
              <a:gd name="connsiteX1" fmla="*/ 1334710 w 1334709"/>
              <a:gd name="connsiteY1" fmla="*/ 5467188 h 5467190"/>
              <a:gd name="connsiteX0" fmla="*/ 1425912 w 1977528"/>
              <a:gd name="connsiteY0" fmla="*/ 2 h 5467190"/>
              <a:gd name="connsiteX1" fmla="*/ 1977529 w 1977528"/>
              <a:gd name="connsiteY1" fmla="*/ 5467188 h 5467190"/>
              <a:gd name="connsiteX0" fmla="*/ 989661 w 2694677"/>
              <a:gd name="connsiteY0" fmla="*/ 2 h 5090820"/>
              <a:gd name="connsiteX1" fmla="*/ 2694680 w 2694677"/>
              <a:gd name="connsiteY1" fmla="*/ 5090822 h 5090820"/>
              <a:gd name="connsiteX0" fmla="*/ 6288359 w 6288357"/>
              <a:gd name="connsiteY0" fmla="*/ -1 h 1746032"/>
              <a:gd name="connsiteX1" fmla="*/ 628684 w 6288357"/>
              <a:gd name="connsiteY1" fmla="*/ 1746034 h 1746032"/>
              <a:gd name="connsiteX0" fmla="*/ 377997 w 6812032"/>
              <a:gd name="connsiteY0" fmla="*/ 1122665 h 1380624"/>
              <a:gd name="connsiteX1" fmla="*/ 6812036 w 6812032"/>
              <a:gd name="connsiteY1" fmla="*/ 403961 h 1380624"/>
              <a:gd name="connsiteX0" fmla="*/ 242384 w 6836306"/>
              <a:gd name="connsiteY0" fmla="*/ 718702 h 1262286"/>
              <a:gd name="connsiteX1" fmla="*/ 6676423 w 6836306"/>
              <a:gd name="connsiteY1" fmla="*/ -2 h 1262286"/>
              <a:gd name="connsiteX0" fmla="*/ 181530 w 10434347"/>
              <a:gd name="connsiteY0" fmla="*/ 1520595 h 1915158"/>
              <a:gd name="connsiteX1" fmla="*/ 10315319 w 10434347"/>
              <a:gd name="connsiteY1" fmla="*/ 0 h 1915158"/>
              <a:gd name="connsiteX0" fmla="*/ 280807 w 10414596"/>
              <a:gd name="connsiteY0" fmla="*/ 1520595 h 2030128"/>
              <a:gd name="connsiteX1" fmla="*/ 10414596 w 10414596"/>
              <a:gd name="connsiteY1" fmla="*/ 0 h 2030128"/>
              <a:gd name="connsiteX0" fmla="*/ 295629 w 9941441"/>
              <a:gd name="connsiteY0" fmla="*/ 1071787 h 1692455"/>
              <a:gd name="connsiteX1" fmla="*/ 9941440 w 9941441"/>
              <a:gd name="connsiteY1" fmla="*/ -3 h 1692455"/>
              <a:gd name="connsiteX0" fmla="*/ 1 w 9645813"/>
              <a:gd name="connsiteY0" fmla="*/ 1071787 h 2190693"/>
              <a:gd name="connsiteX1" fmla="*/ 9645812 w 9645813"/>
              <a:gd name="connsiteY1" fmla="*/ -3 h 2190693"/>
              <a:gd name="connsiteX0" fmla="*/ -3 w 9748593"/>
              <a:gd name="connsiteY0" fmla="*/ 1930608 h 2849577"/>
              <a:gd name="connsiteX1" fmla="*/ 9748592 w 9748593"/>
              <a:gd name="connsiteY1" fmla="*/ -3 h 2849577"/>
              <a:gd name="connsiteX0" fmla="*/ -3 w 8972248"/>
              <a:gd name="connsiteY0" fmla="*/ 2015111 h 2917869"/>
              <a:gd name="connsiteX1" fmla="*/ 8972254 w 8972248"/>
              <a:gd name="connsiteY1" fmla="*/ 2 h 2917869"/>
              <a:gd name="connsiteX0" fmla="*/ -3 w 8972260"/>
              <a:gd name="connsiteY0" fmla="*/ 2015111 h 2895450"/>
              <a:gd name="connsiteX1" fmla="*/ 8972254 w 8972260"/>
              <a:gd name="connsiteY1" fmla="*/ 2 h 2895450"/>
              <a:gd name="connsiteX0" fmla="*/ -3 w 7696851"/>
              <a:gd name="connsiteY0" fmla="*/ 2153947 h 3009825"/>
              <a:gd name="connsiteX1" fmla="*/ 7696853 w 7696851"/>
              <a:gd name="connsiteY1" fmla="*/ -1 h 3009825"/>
              <a:gd name="connsiteX0" fmla="*/ 4 w 7489088"/>
              <a:gd name="connsiteY0" fmla="*/ 2042721 h 2918093"/>
              <a:gd name="connsiteX1" fmla="*/ 7489090 w 7489088"/>
              <a:gd name="connsiteY1" fmla="*/ -1 h 2918093"/>
              <a:gd name="connsiteX0" fmla="*/ 4 w 6351159"/>
              <a:gd name="connsiteY0" fmla="*/ 2441828 h 3250836"/>
              <a:gd name="connsiteX1" fmla="*/ 6351159 w 6351159"/>
              <a:gd name="connsiteY1" fmla="*/ -1 h 3250836"/>
              <a:gd name="connsiteX0" fmla="*/ 4 w 6351159"/>
              <a:gd name="connsiteY0" fmla="*/ 2441828 h 2690677"/>
              <a:gd name="connsiteX1" fmla="*/ 6351159 w 6351159"/>
              <a:gd name="connsiteY1" fmla="*/ -1 h 2690677"/>
              <a:gd name="connsiteX0" fmla="*/ 4 w 6351159"/>
              <a:gd name="connsiteY0" fmla="*/ 2441828 h 2707530"/>
              <a:gd name="connsiteX1" fmla="*/ 6351159 w 6351159"/>
              <a:gd name="connsiteY1" fmla="*/ -1 h 2707530"/>
              <a:gd name="connsiteX0" fmla="*/ 4 w 6351159"/>
              <a:gd name="connsiteY0" fmla="*/ 2441828 h 2635971"/>
              <a:gd name="connsiteX1" fmla="*/ 6351159 w 6351159"/>
              <a:gd name="connsiteY1" fmla="*/ -1 h 2635971"/>
              <a:gd name="connsiteX0" fmla="*/ 4 w 12226229"/>
              <a:gd name="connsiteY0" fmla="*/ 6255569 h 6325795"/>
              <a:gd name="connsiteX1" fmla="*/ 12226225 w 12226229"/>
              <a:gd name="connsiteY1" fmla="*/ 1 h 6325795"/>
              <a:gd name="connsiteX0" fmla="*/ 4 w 12226229"/>
              <a:gd name="connsiteY0" fmla="*/ 6255569 h 6318065"/>
              <a:gd name="connsiteX1" fmla="*/ 12226225 w 12226229"/>
              <a:gd name="connsiteY1" fmla="*/ 1 h 6318065"/>
              <a:gd name="connsiteX0" fmla="*/ -4 w 11394795"/>
              <a:gd name="connsiteY0" fmla="*/ 6146046 h 6209601"/>
              <a:gd name="connsiteX1" fmla="*/ 11394791 w 11394795"/>
              <a:gd name="connsiteY1" fmla="*/ 1 h 6209601"/>
              <a:gd name="connsiteX0" fmla="*/ -4 w 11394795"/>
              <a:gd name="connsiteY0" fmla="*/ 6146046 h 6146043"/>
              <a:gd name="connsiteX1" fmla="*/ 11394791 w 11394795"/>
              <a:gd name="connsiteY1" fmla="*/ 1 h 6146043"/>
              <a:gd name="connsiteX0" fmla="*/ -4 w 10985451"/>
              <a:gd name="connsiteY0" fmla="*/ 5713713 h 5713710"/>
              <a:gd name="connsiteX1" fmla="*/ 10985454 w 10985451"/>
              <a:gd name="connsiteY1" fmla="*/ 2 h 5713710"/>
              <a:gd name="connsiteX0" fmla="*/ -4 w 10985451"/>
              <a:gd name="connsiteY0" fmla="*/ 5713713 h 5713710"/>
              <a:gd name="connsiteX1" fmla="*/ 10985454 w 10985451"/>
              <a:gd name="connsiteY1" fmla="*/ 2 h 5713710"/>
              <a:gd name="connsiteX0" fmla="*/ -4 w 10985451"/>
              <a:gd name="connsiteY0" fmla="*/ 5713713 h 5713710"/>
              <a:gd name="connsiteX1" fmla="*/ 10985454 w 10985451"/>
              <a:gd name="connsiteY1" fmla="*/ 2 h 571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85451" h="5713710">
                <a:moveTo>
                  <a:pt x="-4" y="5713713"/>
                </a:moveTo>
                <a:lnTo>
                  <a:pt x="10985454" y="2"/>
                </a:lnTo>
              </a:path>
            </a:pathLst>
          </a:custGeom>
          <a:ln w="28575">
            <a:solidFill>
              <a:srgbClr val="2A02BE"/>
            </a:solidFill>
            <a:prstDash val="solid"/>
            <a:tailEnd type="triangl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3" name="Freeform 37"/>
          <p:cNvSpPr/>
          <p:nvPr/>
        </p:nvSpPr>
        <p:spPr>
          <a:xfrm rot="19528151" flipV="1">
            <a:off x="9037943" y="1697040"/>
            <a:ext cx="792805" cy="678867"/>
          </a:xfrm>
          <a:custGeom>
            <a:avLst/>
            <a:gdLst>
              <a:gd name="connsiteX0" fmla="*/ 0 w 4039737"/>
              <a:gd name="connsiteY0" fmla="*/ 747879 h 911652"/>
              <a:gd name="connsiteX1" fmla="*/ 2169994 w 4039737"/>
              <a:gd name="connsiteY1" fmla="*/ 133730 h 911652"/>
              <a:gd name="connsiteX2" fmla="*/ 3725838 w 4039737"/>
              <a:gd name="connsiteY2" fmla="*/ 65491 h 911652"/>
              <a:gd name="connsiteX3" fmla="*/ 4039737 w 4039737"/>
              <a:gd name="connsiteY3" fmla="*/ 911652 h 911652"/>
              <a:gd name="connsiteX0" fmla="*/ 0 w 3725838"/>
              <a:gd name="connsiteY0" fmla="*/ 747879 h 747879"/>
              <a:gd name="connsiteX1" fmla="*/ 2169994 w 3725838"/>
              <a:gd name="connsiteY1" fmla="*/ 133730 h 747879"/>
              <a:gd name="connsiteX2" fmla="*/ 3725838 w 3725838"/>
              <a:gd name="connsiteY2" fmla="*/ 65491 h 747879"/>
              <a:gd name="connsiteX0" fmla="*/ 0 w 2169994"/>
              <a:gd name="connsiteY0" fmla="*/ 614149 h 614149"/>
              <a:gd name="connsiteX1" fmla="*/ 2169994 w 2169994"/>
              <a:gd name="connsiteY1" fmla="*/ 0 h 614149"/>
              <a:gd name="connsiteX0" fmla="*/ 0 w 1733265"/>
              <a:gd name="connsiteY0" fmla="*/ 627797 h 627797"/>
              <a:gd name="connsiteX1" fmla="*/ 1733265 w 1733265"/>
              <a:gd name="connsiteY1" fmla="*/ 0 h 627797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678674"/>
              <a:gd name="connsiteY0" fmla="*/ 641445 h 641445"/>
              <a:gd name="connsiteX1" fmla="*/ 1678674 w 1678674"/>
              <a:gd name="connsiteY1" fmla="*/ 0 h 641445"/>
              <a:gd name="connsiteX0" fmla="*/ 0 w 1678674"/>
              <a:gd name="connsiteY0" fmla="*/ 641445 h 641445"/>
              <a:gd name="connsiteX1" fmla="*/ 1678674 w 1678674"/>
              <a:gd name="connsiteY1" fmla="*/ 0 h 641445"/>
              <a:gd name="connsiteX0" fmla="*/ 0 w 1720993"/>
              <a:gd name="connsiteY0" fmla="*/ 641445 h 641445"/>
              <a:gd name="connsiteX1" fmla="*/ 1720993 w 1720993"/>
              <a:gd name="connsiteY1" fmla="*/ 0 h 641445"/>
              <a:gd name="connsiteX0" fmla="*/ 0 w 1720993"/>
              <a:gd name="connsiteY0" fmla="*/ 641445 h 641445"/>
              <a:gd name="connsiteX1" fmla="*/ 1720993 w 1720993"/>
              <a:gd name="connsiteY1" fmla="*/ 0 h 641445"/>
              <a:gd name="connsiteX0" fmla="*/ 0 w 1767505"/>
              <a:gd name="connsiteY0" fmla="*/ 661873 h 661873"/>
              <a:gd name="connsiteX1" fmla="*/ 1767505 w 1767505"/>
              <a:gd name="connsiteY1" fmla="*/ 0 h 661873"/>
              <a:gd name="connsiteX0" fmla="*/ 0 w 1894321"/>
              <a:gd name="connsiteY0" fmla="*/ 45515 h 165617"/>
              <a:gd name="connsiteX1" fmla="*/ 1894321 w 1894321"/>
              <a:gd name="connsiteY1" fmla="*/ 119073 h 165617"/>
              <a:gd name="connsiteX0" fmla="*/ 0 w 1894321"/>
              <a:gd name="connsiteY0" fmla="*/ 3748141 h 3824595"/>
              <a:gd name="connsiteX1" fmla="*/ 1894321 w 1894321"/>
              <a:gd name="connsiteY1" fmla="*/ 3821699 h 3824595"/>
              <a:gd name="connsiteX0" fmla="*/ 0 w 1339499"/>
              <a:gd name="connsiteY0" fmla="*/ 8310369 h 8310370"/>
              <a:gd name="connsiteX1" fmla="*/ 1339499 w 1339499"/>
              <a:gd name="connsiteY1" fmla="*/ 0 h 8310370"/>
              <a:gd name="connsiteX0" fmla="*/ 0 w 1339499"/>
              <a:gd name="connsiteY0" fmla="*/ 16695006 h 16695007"/>
              <a:gd name="connsiteX1" fmla="*/ 1339499 w 1339499"/>
              <a:gd name="connsiteY1" fmla="*/ 8384637 h 16695007"/>
              <a:gd name="connsiteX0" fmla="*/ 0 w 959050"/>
              <a:gd name="connsiteY0" fmla="*/ 10985316 h 10985317"/>
              <a:gd name="connsiteX1" fmla="*/ 959050 w 959050"/>
              <a:gd name="connsiteY1" fmla="*/ 10764702 h 10985317"/>
              <a:gd name="connsiteX0" fmla="*/ 0 w 982518"/>
              <a:gd name="connsiteY0" fmla="*/ 16742969 h 16742970"/>
              <a:gd name="connsiteX1" fmla="*/ 959050 w 982518"/>
              <a:gd name="connsiteY1" fmla="*/ 16522355 h 16742970"/>
              <a:gd name="connsiteX0" fmla="*/ 0 w 2237950"/>
              <a:gd name="connsiteY0" fmla="*/ 1964892 h 46311474"/>
              <a:gd name="connsiteX1" fmla="*/ 2227214 w 2237950"/>
              <a:gd name="connsiteY1" fmla="*/ 46311474 h 46311474"/>
              <a:gd name="connsiteX0" fmla="*/ 0 w 2227214"/>
              <a:gd name="connsiteY0" fmla="*/ 16334935 h 60681517"/>
              <a:gd name="connsiteX1" fmla="*/ 2227214 w 2227214"/>
              <a:gd name="connsiteY1" fmla="*/ 60681517 h 60681517"/>
              <a:gd name="connsiteX0" fmla="*/ 0 w 4609507"/>
              <a:gd name="connsiteY0" fmla="*/ 19326089 h 57803096"/>
              <a:gd name="connsiteX1" fmla="*/ 4609507 w 4609507"/>
              <a:gd name="connsiteY1" fmla="*/ 57803096 h 57803096"/>
              <a:gd name="connsiteX0" fmla="*/ 0 w 4609507"/>
              <a:gd name="connsiteY0" fmla="*/ 17165626 h 55642633"/>
              <a:gd name="connsiteX1" fmla="*/ 4609507 w 4609507"/>
              <a:gd name="connsiteY1" fmla="*/ 55642633 h 55642633"/>
              <a:gd name="connsiteX0" fmla="*/ 4706439 w 4748197"/>
              <a:gd name="connsiteY0" fmla="*/ 17373313 h 55475670"/>
              <a:gd name="connsiteX1" fmla="*/ 123255 w 4748197"/>
              <a:gd name="connsiteY1" fmla="*/ 55475669 h 55475670"/>
              <a:gd name="connsiteX0" fmla="*/ 0 w 4811398"/>
              <a:gd name="connsiteY0" fmla="*/ 9929913 h 62893547"/>
              <a:gd name="connsiteX1" fmla="*/ 4811397 w 4811398"/>
              <a:gd name="connsiteY1" fmla="*/ 62893547 h 62893547"/>
              <a:gd name="connsiteX0" fmla="*/ 0 w 4811396"/>
              <a:gd name="connsiteY0" fmla="*/ 171045 h 53134679"/>
              <a:gd name="connsiteX1" fmla="*/ 4811397 w 4811396"/>
              <a:gd name="connsiteY1" fmla="*/ 53134679 h 53134679"/>
              <a:gd name="connsiteX0" fmla="*/ 4901477 w 4932026"/>
              <a:gd name="connsiteY0" fmla="*/ 1648482 h 26388179"/>
              <a:gd name="connsiteX1" fmla="*/ 1314280 w 4932026"/>
              <a:gd name="connsiteY1" fmla="*/ 26388179 h 26388179"/>
              <a:gd name="connsiteX0" fmla="*/ 3449539 w 3487018"/>
              <a:gd name="connsiteY0" fmla="*/ 1415417 h 27279080"/>
              <a:gd name="connsiteX1" fmla="*/ 1531293 w 3487018"/>
              <a:gd name="connsiteY1" fmla="*/ 27279080 h 27279080"/>
              <a:gd name="connsiteX0" fmla="*/ 2202098 w 2267618"/>
              <a:gd name="connsiteY0" fmla="*/ 307057 h 26170720"/>
              <a:gd name="connsiteX1" fmla="*/ 283852 w 2267618"/>
              <a:gd name="connsiteY1" fmla="*/ 26170720 h 26170720"/>
              <a:gd name="connsiteX0" fmla="*/ 5053733 w 5092234"/>
              <a:gd name="connsiteY0" fmla="*/ 807281 h 16680169"/>
              <a:gd name="connsiteX1" fmla="*/ 174444 w 5092234"/>
              <a:gd name="connsiteY1" fmla="*/ 16680169 h 16680169"/>
              <a:gd name="connsiteX0" fmla="*/ 4963142 w 5004215"/>
              <a:gd name="connsiteY0" fmla="*/ 1344422 h 17217310"/>
              <a:gd name="connsiteX1" fmla="*/ 83853 w 5004215"/>
              <a:gd name="connsiteY1" fmla="*/ 17217310 h 17217310"/>
              <a:gd name="connsiteX0" fmla="*/ 5003757 w 5003756"/>
              <a:gd name="connsiteY0" fmla="*/ 0 h 15872888"/>
              <a:gd name="connsiteX1" fmla="*/ 124468 w 5003756"/>
              <a:gd name="connsiteY1" fmla="*/ 15872888 h 15872888"/>
              <a:gd name="connsiteX0" fmla="*/ 5016865 w 5016865"/>
              <a:gd name="connsiteY0" fmla="*/ 0 h 17371505"/>
              <a:gd name="connsiteX1" fmla="*/ 124117 w 5016865"/>
              <a:gd name="connsiteY1" fmla="*/ 17371505 h 17371505"/>
              <a:gd name="connsiteX0" fmla="*/ 5029974 w 5029974"/>
              <a:gd name="connsiteY0" fmla="*/ 0 h 19244773"/>
              <a:gd name="connsiteX1" fmla="*/ 123766 w 5029974"/>
              <a:gd name="connsiteY1" fmla="*/ 19244773 h 19244773"/>
              <a:gd name="connsiteX0" fmla="*/ 3388635 w 3388635"/>
              <a:gd name="connsiteY0" fmla="*/ 158407 h 15157101"/>
              <a:gd name="connsiteX1" fmla="*/ 191757 w 3388635"/>
              <a:gd name="connsiteY1" fmla="*/ 15157101 h 15157101"/>
              <a:gd name="connsiteX0" fmla="*/ 3388635 w 3388635"/>
              <a:gd name="connsiteY0" fmla="*/ 85457 h 15084151"/>
              <a:gd name="connsiteX1" fmla="*/ 191757 w 3388635"/>
              <a:gd name="connsiteY1" fmla="*/ 15084151 h 15084151"/>
              <a:gd name="connsiteX0" fmla="*/ 3314066 w 3314066"/>
              <a:gd name="connsiteY0" fmla="*/ 62656 h 15061350"/>
              <a:gd name="connsiteX1" fmla="*/ 117188 w 3314066"/>
              <a:gd name="connsiteY1" fmla="*/ 15061350 h 15061350"/>
              <a:gd name="connsiteX0" fmla="*/ 3456031 w 3456031"/>
              <a:gd name="connsiteY0" fmla="*/ 1764270 h 12017341"/>
              <a:gd name="connsiteX1" fmla="*/ 111100 w 3456031"/>
              <a:gd name="connsiteY1" fmla="*/ 12017341 h 12017341"/>
              <a:gd name="connsiteX0" fmla="*/ 3417371 w 3417371"/>
              <a:gd name="connsiteY0" fmla="*/ 0 h 10253071"/>
              <a:gd name="connsiteX1" fmla="*/ 72440 w 3417371"/>
              <a:gd name="connsiteY1" fmla="*/ 10253071 h 10253071"/>
              <a:gd name="connsiteX0" fmla="*/ 3265293 w 3265293"/>
              <a:gd name="connsiteY0" fmla="*/ 0 h 12726064"/>
              <a:gd name="connsiteX1" fmla="*/ 77141 w 3265293"/>
              <a:gd name="connsiteY1" fmla="*/ 12726064 h 12726064"/>
              <a:gd name="connsiteX0" fmla="*/ 3256684 w 3256684"/>
              <a:gd name="connsiteY0" fmla="*/ 0 h 12726064"/>
              <a:gd name="connsiteX1" fmla="*/ 68532 w 3256684"/>
              <a:gd name="connsiteY1" fmla="*/ 12726064 h 12726064"/>
              <a:gd name="connsiteX0" fmla="*/ 3302539 w 3302539"/>
              <a:gd name="connsiteY0" fmla="*/ 0 h 14180758"/>
              <a:gd name="connsiteX1" fmla="*/ 67354 w 3302539"/>
              <a:gd name="connsiteY1" fmla="*/ 14180758 h 14180758"/>
              <a:gd name="connsiteX0" fmla="*/ 3994194 w 3994194"/>
              <a:gd name="connsiteY0" fmla="*/ 0 h 14617168"/>
              <a:gd name="connsiteX1" fmla="*/ 53507 w 3994194"/>
              <a:gd name="connsiteY1" fmla="*/ 14617168 h 14617168"/>
              <a:gd name="connsiteX0" fmla="*/ 4411594 w 4411594"/>
              <a:gd name="connsiteY0" fmla="*/ 0 h 14617168"/>
              <a:gd name="connsiteX1" fmla="*/ 47606 w 4411594"/>
              <a:gd name="connsiteY1" fmla="*/ 14617168 h 14617168"/>
              <a:gd name="connsiteX0" fmla="*/ 4387743 w 4387743"/>
              <a:gd name="connsiteY0" fmla="*/ 0 h 14617168"/>
              <a:gd name="connsiteX1" fmla="*/ 23755 w 4387743"/>
              <a:gd name="connsiteY1" fmla="*/ 14617168 h 14617168"/>
              <a:gd name="connsiteX0" fmla="*/ 4415529 w 4415529"/>
              <a:gd name="connsiteY0" fmla="*/ 0 h 15006527"/>
              <a:gd name="connsiteX1" fmla="*/ 23566 w 4415529"/>
              <a:gd name="connsiteY1" fmla="*/ 15006527 h 15006527"/>
              <a:gd name="connsiteX0" fmla="*/ 4392687 w 4392687"/>
              <a:gd name="connsiteY0" fmla="*/ 0 h 15006527"/>
              <a:gd name="connsiteX1" fmla="*/ 724 w 4392687"/>
              <a:gd name="connsiteY1" fmla="*/ 15006527 h 15006527"/>
              <a:gd name="connsiteX0" fmla="*/ 4392497 w 4392497"/>
              <a:gd name="connsiteY0" fmla="*/ 0 h 15006527"/>
              <a:gd name="connsiteX1" fmla="*/ 534 w 4392497"/>
              <a:gd name="connsiteY1" fmla="*/ 15006527 h 15006527"/>
              <a:gd name="connsiteX0" fmla="*/ 4394106 w 4394106"/>
              <a:gd name="connsiteY0" fmla="*/ 0 h 15006527"/>
              <a:gd name="connsiteX1" fmla="*/ 2143 w 4394106"/>
              <a:gd name="connsiteY1" fmla="*/ 15006527 h 15006527"/>
              <a:gd name="connsiteX0" fmla="*/ 4422066 w 4422066"/>
              <a:gd name="connsiteY0" fmla="*/ 0 h 20197811"/>
              <a:gd name="connsiteX1" fmla="*/ 2129 w 4422066"/>
              <a:gd name="connsiteY1" fmla="*/ 20197811 h 20197811"/>
              <a:gd name="connsiteX0" fmla="*/ 4419936 w 4419936"/>
              <a:gd name="connsiteY0" fmla="*/ 0 h 20197811"/>
              <a:gd name="connsiteX1" fmla="*/ -1 w 4419936"/>
              <a:gd name="connsiteY1" fmla="*/ 20197811 h 20197811"/>
              <a:gd name="connsiteX0" fmla="*/ 4419938 w 4419938"/>
              <a:gd name="connsiteY0" fmla="*/ 0 h 20197811"/>
              <a:gd name="connsiteX1" fmla="*/ 1 w 4419938"/>
              <a:gd name="connsiteY1" fmla="*/ 20197811 h 20197811"/>
              <a:gd name="connsiteX0" fmla="*/ 4419936 w 4419936"/>
              <a:gd name="connsiteY0" fmla="*/ 0 h 20197811"/>
              <a:gd name="connsiteX1" fmla="*/ -1 w 4419936"/>
              <a:gd name="connsiteY1" fmla="*/ 20197811 h 20197811"/>
              <a:gd name="connsiteX0" fmla="*/ 4489745 w 4489745"/>
              <a:gd name="connsiteY0" fmla="*/ 31657206 h 31675064"/>
              <a:gd name="connsiteX1" fmla="*/ 0 w 4489745"/>
              <a:gd name="connsiteY1" fmla="*/ 3365554 h 31675064"/>
              <a:gd name="connsiteX0" fmla="*/ 4489745 w 4489745"/>
              <a:gd name="connsiteY0" fmla="*/ 28291652 h 43964067"/>
              <a:gd name="connsiteX1" fmla="*/ 0 w 4489745"/>
              <a:gd name="connsiteY1" fmla="*/ 0 h 43964067"/>
              <a:gd name="connsiteX0" fmla="*/ 4577773 w 4577773"/>
              <a:gd name="connsiteY0" fmla="*/ 20315967 h 40866273"/>
              <a:gd name="connsiteX1" fmla="*/ 0 w 4577773"/>
              <a:gd name="connsiteY1" fmla="*/ 0 h 40866273"/>
              <a:gd name="connsiteX0" fmla="*/ 4577773 w 4577773"/>
              <a:gd name="connsiteY0" fmla="*/ 26987695 h 27005802"/>
              <a:gd name="connsiteX1" fmla="*/ 0 w 4577773"/>
              <a:gd name="connsiteY1" fmla="*/ 6671728 h 27005802"/>
              <a:gd name="connsiteX0" fmla="*/ 4592445 w 4592445"/>
              <a:gd name="connsiteY0" fmla="*/ 33004403 h 33020166"/>
              <a:gd name="connsiteX1" fmla="*/ 0 w 4592445"/>
              <a:gd name="connsiteY1" fmla="*/ 6006119 h 33020166"/>
              <a:gd name="connsiteX0" fmla="*/ 4592445 w 4592445"/>
              <a:gd name="connsiteY0" fmla="*/ 34493376 h 34493376"/>
              <a:gd name="connsiteX1" fmla="*/ 0 w 4592445"/>
              <a:gd name="connsiteY1" fmla="*/ 7495092 h 34493376"/>
              <a:gd name="connsiteX0" fmla="*/ 4592445 w 4592445"/>
              <a:gd name="connsiteY0" fmla="*/ 31539816 h 31539816"/>
              <a:gd name="connsiteX1" fmla="*/ 0 w 4592445"/>
              <a:gd name="connsiteY1" fmla="*/ 7990469 h 31539816"/>
              <a:gd name="connsiteX0" fmla="*/ 4592445 w 4592445"/>
              <a:gd name="connsiteY0" fmla="*/ 35761827 h 35761827"/>
              <a:gd name="connsiteX1" fmla="*/ 0 w 4592445"/>
              <a:gd name="connsiteY1" fmla="*/ 12212480 h 35761827"/>
              <a:gd name="connsiteX0" fmla="*/ 4562145 w 4562144"/>
              <a:gd name="connsiteY0" fmla="*/ 35597435 h 35597427"/>
              <a:gd name="connsiteX1" fmla="*/ 0 w 4562144"/>
              <a:gd name="connsiteY1" fmla="*/ 12247534 h 35597427"/>
              <a:gd name="connsiteX0" fmla="*/ 4562145 w 4562144"/>
              <a:gd name="connsiteY0" fmla="*/ 27138661 h 27138653"/>
              <a:gd name="connsiteX1" fmla="*/ 0 w 4562144"/>
              <a:gd name="connsiteY1" fmla="*/ 3788760 h 27138653"/>
              <a:gd name="connsiteX0" fmla="*/ 4562145 w 4562144"/>
              <a:gd name="connsiteY0" fmla="*/ 23349896 h 23349888"/>
              <a:gd name="connsiteX1" fmla="*/ 0 w 4562144"/>
              <a:gd name="connsiteY1" fmla="*/ -5 h 23349888"/>
              <a:gd name="connsiteX0" fmla="*/ 4562145 w 4576381"/>
              <a:gd name="connsiteY0" fmla="*/ 23349896 h 23349888"/>
              <a:gd name="connsiteX1" fmla="*/ 0 w 4576381"/>
              <a:gd name="connsiteY1" fmla="*/ -5 h 23349888"/>
              <a:gd name="connsiteX0" fmla="*/ 5844765 w 5853889"/>
              <a:gd name="connsiteY0" fmla="*/ 15813109 h 15813101"/>
              <a:gd name="connsiteX1" fmla="*/ 1 w 5853889"/>
              <a:gd name="connsiteY1" fmla="*/ 1087990 h 15813101"/>
              <a:gd name="connsiteX0" fmla="*/ 5844765 w 5856001"/>
              <a:gd name="connsiteY0" fmla="*/ 23319487 h 23319479"/>
              <a:gd name="connsiteX1" fmla="*/ 1 w 5856001"/>
              <a:gd name="connsiteY1" fmla="*/ 8594368 h 23319479"/>
              <a:gd name="connsiteX0" fmla="*/ 5844765 w 5873034"/>
              <a:gd name="connsiteY0" fmla="*/ 20813808 h 20813800"/>
              <a:gd name="connsiteX1" fmla="*/ 1 w 5873034"/>
              <a:gd name="connsiteY1" fmla="*/ 6088689 h 20813800"/>
              <a:gd name="connsiteX0" fmla="*/ 5844765 w 5844766"/>
              <a:gd name="connsiteY0" fmla="*/ 17582390 h 17582382"/>
              <a:gd name="connsiteX1" fmla="*/ 1 w 5844766"/>
              <a:gd name="connsiteY1" fmla="*/ 2857271 h 17582382"/>
              <a:gd name="connsiteX0" fmla="*/ 9534342 w 9534341"/>
              <a:gd name="connsiteY0" fmla="*/ 53267 h 61462700"/>
              <a:gd name="connsiteX1" fmla="*/ 1 w 9534341"/>
              <a:gd name="connsiteY1" fmla="*/ 61462702 h 61462700"/>
              <a:gd name="connsiteX0" fmla="*/ 1474536 w 2735304"/>
              <a:gd name="connsiteY0" fmla="*/ 5209588 h 5353706"/>
              <a:gd name="connsiteX1" fmla="*/ -1 w 2735304"/>
              <a:gd name="connsiteY1" fmla="*/ 5353697 h 5353706"/>
              <a:gd name="connsiteX0" fmla="*/ 1474536 w 1474535"/>
              <a:gd name="connsiteY0" fmla="*/ 7935955 h 8080073"/>
              <a:gd name="connsiteX1" fmla="*/ -1 w 1474535"/>
              <a:gd name="connsiteY1" fmla="*/ 8080064 h 8080073"/>
              <a:gd name="connsiteX0" fmla="*/ 6562 w 955066"/>
              <a:gd name="connsiteY0" fmla="*/ 8547114 h 8547113"/>
              <a:gd name="connsiteX1" fmla="*/ 415707 w 955066"/>
              <a:gd name="connsiteY1" fmla="*/ 7841843 h 8547113"/>
              <a:gd name="connsiteX0" fmla="*/ 49639 w 458783"/>
              <a:gd name="connsiteY0" fmla="*/ 8892071 h 8892070"/>
              <a:gd name="connsiteX1" fmla="*/ 458784 w 458783"/>
              <a:gd name="connsiteY1" fmla="*/ 8186800 h 8892070"/>
              <a:gd name="connsiteX0" fmla="*/ 29212 w 651410"/>
              <a:gd name="connsiteY0" fmla="*/ 6203387 h 9394811"/>
              <a:gd name="connsiteX1" fmla="*/ 651411 w 651410"/>
              <a:gd name="connsiteY1" fmla="*/ 9394809 h 9394811"/>
              <a:gd name="connsiteX0" fmla="*/ 22288 w 644486"/>
              <a:gd name="connsiteY0" fmla="*/ 819595 h 4011019"/>
              <a:gd name="connsiteX1" fmla="*/ 644487 w 644486"/>
              <a:gd name="connsiteY1" fmla="*/ 4011017 h 4011019"/>
              <a:gd name="connsiteX0" fmla="*/ 21594 w 663865"/>
              <a:gd name="connsiteY0" fmla="*/ 248012 h 11849038"/>
              <a:gd name="connsiteX1" fmla="*/ 663866 w 663865"/>
              <a:gd name="connsiteY1" fmla="*/ 11849033 h 11849038"/>
              <a:gd name="connsiteX0" fmla="*/ 35217 w 424305"/>
              <a:gd name="connsiteY0" fmla="*/ 474777 h 6431433"/>
              <a:gd name="connsiteX1" fmla="*/ 424306 w 424305"/>
              <a:gd name="connsiteY1" fmla="*/ 6431428 h 6431433"/>
              <a:gd name="connsiteX0" fmla="*/ 20895 w 684811"/>
              <a:gd name="connsiteY0" fmla="*/ 690944 h 4622824"/>
              <a:gd name="connsiteX1" fmla="*/ 684812 w 684811"/>
              <a:gd name="connsiteY1" fmla="*/ 4622829 h 4622824"/>
              <a:gd name="connsiteX0" fmla="*/ 25054 w 688970"/>
              <a:gd name="connsiteY0" fmla="*/ 537608 h 4469488"/>
              <a:gd name="connsiteX1" fmla="*/ 688971 w 688970"/>
              <a:gd name="connsiteY1" fmla="*/ 4469493 h 4469488"/>
              <a:gd name="connsiteX0" fmla="*/ 21328 w 783651"/>
              <a:gd name="connsiteY0" fmla="*/ 451028 h 5439219"/>
              <a:gd name="connsiteX1" fmla="*/ 783652 w 783651"/>
              <a:gd name="connsiteY1" fmla="*/ 5439224 h 5439219"/>
              <a:gd name="connsiteX0" fmla="*/ 7497 w 1965361"/>
              <a:gd name="connsiteY0" fmla="*/ 448992 h 5466947"/>
              <a:gd name="connsiteX1" fmla="*/ 1965362 w 1965361"/>
              <a:gd name="connsiteY1" fmla="*/ 5466945 h 5466947"/>
              <a:gd name="connsiteX0" fmla="*/ 558485 w 2516349"/>
              <a:gd name="connsiteY0" fmla="*/ 1 h 5017956"/>
              <a:gd name="connsiteX1" fmla="*/ 2516350 w 2516349"/>
              <a:gd name="connsiteY1" fmla="*/ 5017954 h 5017956"/>
              <a:gd name="connsiteX0" fmla="*/ 764366 w 1402486"/>
              <a:gd name="connsiteY0" fmla="*/ 2 h 5376229"/>
              <a:gd name="connsiteX1" fmla="*/ 1402487 w 1402486"/>
              <a:gd name="connsiteY1" fmla="*/ 5376227 h 5376229"/>
              <a:gd name="connsiteX0" fmla="*/ 783093 w 1334709"/>
              <a:gd name="connsiteY0" fmla="*/ 2 h 5467190"/>
              <a:gd name="connsiteX1" fmla="*/ 1334710 w 1334709"/>
              <a:gd name="connsiteY1" fmla="*/ 5467188 h 5467190"/>
              <a:gd name="connsiteX0" fmla="*/ 1425912 w 1977528"/>
              <a:gd name="connsiteY0" fmla="*/ 2 h 5467190"/>
              <a:gd name="connsiteX1" fmla="*/ 1977529 w 1977528"/>
              <a:gd name="connsiteY1" fmla="*/ 5467188 h 5467190"/>
              <a:gd name="connsiteX0" fmla="*/ 989661 w 2694677"/>
              <a:gd name="connsiteY0" fmla="*/ 2 h 5090820"/>
              <a:gd name="connsiteX1" fmla="*/ 2694680 w 2694677"/>
              <a:gd name="connsiteY1" fmla="*/ 5090822 h 5090820"/>
              <a:gd name="connsiteX0" fmla="*/ 6288359 w 6288357"/>
              <a:gd name="connsiteY0" fmla="*/ -1 h 1746032"/>
              <a:gd name="connsiteX1" fmla="*/ 628684 w 6288357"/>
              <a:gd name="connsiteY1" fmla="*/ 1746034 h 1746032"/>
              <a:gd name="connsiteX0" fmla="*/ 377997 w 6812032"/>
              <a:gd name="connsiteY0" fmla="*/ 1122665 h 1380624"/>
              <a:gd name="connsiteX1" fmla="*/ 6812036 w 6812032"/>
              <a:gd name="connsiteY1" fmla="*/ 403961 h 1380624"/>
              <a:gd name="connsiteX0" fmla="*/ 242384 w 6836306"/>
              <a:gd name="connsiteY0" fmla="*/ 718702 h 1262286"/>
              <a:gd name="connsiteX1" fmla="*/ 6676423 w 6836306"/>
              <a:gd name="connsiteY1" fmla="*/ -2 h 1262286"/>
              <a:gd name="connsiteX0" fmla="*/ 181530 w 10434347"/>
              <a:gd name="connsiteY0" fmla="*/ 1520595 h 1915158"/>
              <a:gd name="connsiteX1" fmla="*/ 10315319 w 10434347"/>
              <a:gd name="connsiteY1" fmla="*/ 0 h 1915158"/>
              <a:gd name="connsiteX0" fmla="*/ 280807 w 10414596"/>
              <a:gd name="connsiteY0" fmla="*/ 1520595 h 2030128"/>
              <a:gd name="connsiteX1" fmla="*/ 10414596 w 10414596"/>
              <a:gd name="connsiteY1" fmla="*/ 0 h 2030128"/>
              <a:gd name="connsiteX0" fmla="*/ 295629 w 9941441"/>
              <a:gd name="connsiteY0" fmla="*/ 1071787 h 1692455"/>
              <a:gd name="connsiteX1" fmla="*/ 9941440 w 9941441"/>
              <a:gd name="connsiteY1" fmla="*/ -3 h 1692455"/>
              <a:gd name="connsiteX0" fmla="*/ 1 w 9645813"/>
              <a:gd name="connsiteY0" fmla="*/ 1071787 h 2190693"/>
              <a:gd name="connsiteX1" fmla="*/ 9645812 w 9645813"/>
              <a:gd name="connsiteY1" fmla="*/ -3 h 2190693"/>
              <a:gd name="connsiteX0" fmla="*/ -3 w 9748593"/>
              <a:gd name="connsiteY0" fmla="*/ 1930608 h 2849577"/>
              <a:gd name="connsiteX1" fmla="*/ 9748592 w 9748593"/>
              <a:gd name="connsiteY1" fmla="*/ -3 h 2849577"/>
              <a:gd name="connsiteX0" fmla="*/ -3 w 8972248"/>
              <a:gd name="connsiteY0" fmla="*/ 2015111 h 2917869"/>
              <a:gd name="connsiteX1" fmla="*/ 8972254 w 8972248"/>
              <a:gd name="connsiteY1" fmla="*/ 2 h 2917869"/>
              <a:gd name="connsiteX0" fmla="*/ -3 w 8972260"/>
              <a:gd name="connsiteY0" fmla="*/ 2015111 h 2895450"/>
              <a:gd name="connsiteX1" fmla="*/ 8972254 w 8972260"/>
              <a:gd name="connsiteY1" fmla="*/ 2 h 2895450"/>
              <a:gd name="connsiteX0" fmla="*/ -3 w 7696851"/>
              <a:gd name="connsiteY0" fmla="*/ 2153947 h 3009825"/>
              <a:gd name="connsiteX1" fmla="*/ 7696853 w 7696851"/>
              <a:gd name="connsiteY1" fmla="*/ -1 h 3009825"/>
              <a:gd name="connsiteX0" fmla="*/ 4 w 7489088"/>
              <a:gd name="connsiteY0" fmla="*/ 2042721 h 2918093"/>
              <a:gd name="connsiteX1" fmla="*/ 7489090 w 7489088"/>
              <a:gd name="connsiteY1" fmla="*/ -1 h 2918093"/>
              <a:gd name="connsiteX0" fmla="*/ 4 w 6351159"/>
              <a:gd name="connsiteY0" fmla="*/ 2441828 h 3250836"/>
              <a:gd name="connsiteX1" fmla="*/ 6351159 w 6351159"/>
              <a:gd name="connsiteY1" fmla="*/ -1 h 3250836"/>
              <a:gd name="connsiteX0" fmla="*/ 4 w 6351159"/>
              <a:gd name="connsiteY0" fmla="*/ 2441828 h 2690677"/>
              <a:gd name="connsiteX1" fmla="*/ 6351159 w 6351159"/>
              <a:gd name="connsiteY1" fmla="*/ -1 h 2690677"/>
              <a:gd name="connsiteX0" fmla="*/ 4 w 6351159"/>
              <a:gd name="connsiteY0" fmla="*/ 2441828 h 2707530"/>
              <a:gd name="connsiteX1" fmla="*/ 6351159 w 6351159"/>
              <a:gd name="connsiteY1" fmla="*/ -1 h 2707530"/>
              <a:gd name="connsiteX0" fmla="*/ 4 w 6351159"/>
              <a:gd name="connsiteY0" fmla="*/ 2441828 h 2635971"/>
              <a:gd name="connsiteX1" fmla="*/ 6351159 w 6351159"/>
              <a:gd name="connsiteY1" fmla="*/ -1 h 2635971"/>
              <a:gd name="connsiteX0" fmla="*/ 4 w 9684074"/>
              <a:gd name="connsiteY0" fmla="*/ 4339288 h 4443234"/>
              <a:gd name="connsiteX1" fmla="*/ 9684071 w 9684074"/>
              <a:gd name="connsiteY1" fmla="*/ -1 h 4443234"/>
              <a:gd name="connsiteX0" fmla="*/ 0 w 9194786"/>
              <a:gd name="connsiteY0" fmla="*/ 4591123 h 4688924"/>
              <a:gd name="connsiteX1" fmla="*/ 9194783 w 9194786"/>
              <a:gd name="connsiteY1" fmla="*/ -1 h 4688924"/>
              <a:gd name="connsiteX0" fmla="*/ 0 w 9194786"/>
              <a:gd name="connsiteY0" fmla="*/ 4591123 h 4591125"/>
              <a:gd name="connsiteX1" fmla="*/ 9194783 w 9194786"/>
              <a:gd name="connsiteY1" fmla="*/ -1 h 4591125"/>
              <a:gd name="connsiteX0" fmla="*/ 0 w 9194786"/>
              <a:gd name="connsiteY0" fmla="*/ 4591123 h 4591125"/>
              <a:gd name="connsiteX1" fmla="*/ 9194783 w 9194786"/>
              <a:gd name="connsiteY1" fmla="*/ -1 h 459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94786" h="4591125">
                <a:moveTo>
                  <a:pt x="0" y="4591123"/>
                </a:moveTo>
                <a:cubicBezTo>
                  <a:pt x="2774171" y="3339822"/>
                  <a:pt x="5439946" y="1976406"/>
                  <a:pt x="9194783" y="-1"/>
                </a:cubicBezTo>
              </a:path>
            </a:pathLst>
          </a:custGeom>
          <a:ln w="28575">
            <a:solidFill>
              <a:srgbClr val="2A02BE"/>
            </a:solidFill>
            <a:prstDash val="sysDot"/>
            <a:tailEnd type="triangl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174" name="Straight Arrow Connector 20"/>
          <p:cNvCxnSpPr/>
          <p:nvPr/>
        </p:nvCxnSpPr>
        <p:spPr>
          <a:xfrm flipH="1" flipV="1">
            <a:off x="9977363" y="2197337"/>
            <a:ext cx="367640" cy="272908"/>
          </a:xfrm>
          <a:prstGeom prst="straightConnector1">
            <a:avLst/>
          </a:prstGeom>
          <a:ln w="57150" cmpd="dbl">
            <a:solidFill>
              <a:schemeClr val="tx1"/>
            </a:solidFill>
            <a:headEnd type="triangle" w="sm" len="sm"/>
            <a:tailEnd type="non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9"/>
          <p:cNvSpPr>
            <a:spLocks/>
          </p:cNvSpPr>
          <p:nvPr/>
        </p:nvSpPr>
        <p:spPr>
          <a:xfrm>
            <a:off x="139111" y="419724"/>
            <a:ext cx="5347289" cy="28327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lIns="87959" tIns="43979" rIns="87959" bIns="43979" anchor="t" anchorCtr="0">
            <a:normAutofit/>
          </a:bodyPr>
          <a:lstStyle/>
          <a:p>
            <a:pPr marL="171450" indent="-171450"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_tradnl" sz="1050" smtClean="0">
                <a:ln>
                  <a:solidFill>
                    <a:schemeClr val="tx1"/>
                  </a:solidFill>
                </a:ln>
                <a:latin typeface="Quicksand" panose="02000503000000000000" pitchFamily="2" charset="0"/>
              </a:rPr>
              <a:t>EXERCICI: Escalfament amb finalització</a:t>
            </a:r>
            <a:endParaRPr lang="es-ES_tradnl" sz="1050" smtClean="0">
              <a:ln>
                <a:solidFill>
                  <a:schemeClr val="tx1"/>
                </a:solidFill>
              </a:ln>
              <a:latin typeface="Quicksand" panose="02000503000000000000" pitchFamily="2" charset="0"/>
              <a:cs typeface="Arial" panose="020B0604020202020204" pitchFamily="34" charset="0"/>
            </a:endParaRPr>
          </a:p>
          <a:p>
            <a:pPr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1050">
              <a:ln>
                <a:solidFill>
                  <a:schemeClr val="tx1"/>
                </a:solidFill>
              </a:ln>
              <a:latin typeface="Quicksand" panose="02000503000000000000" pitchFamily="2" charset="0"/>
              <a:cs typeface="Arial" panose="020B0604020202020204" pitchFamily="34" charset="0"/>
            </a:endParaRPr>
          </a:p>
          <a:p>
            <a:pPr marL="171450" indent="-171450"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_tradnl" sz="1050" smtClean="0">
                <a:ln>
                  <a:solidFill>
                    <a:schemeClr val="tx1"/>
                  </a:solidFill>
                </a:ln>
                <a:latin typeface="Quicksand" panose="02000503000000000000" pitchFamily="2" charset="0"/>
                <a:cs typeface="Arial" panose="020B0604020202020204" pitchFamily="34" charset="0"/>
              </a:rPr>
              <a:t>HABILITATS TÈCNIQUES: Passade + Control + Conducció + Finalització (arrastrades + escupides + reversos)</a:t>
            </a:r>
          </a:p>
          <a:p>
            <a:pPr marL="171450" indent="-171450"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_tradnl" sz="1050" smtClean="0">
              <a:ln>
                <a:solidFill>
                  <a:schemeClr val="tx1"/>
                </a:solidFill>
              </a:ln>
              <a:latin typeface="Quicksand" panose="02000503000000000000" pitchFamily="2" charset="0"/>
              <a:cs typeface="Arial" panose="020B0604020202020204" pitchFamily="34" charset="0"/>
            </a:endParaRPr>
          </a:p>
          <a:p>
            <a:pPr marL="171450" indent="-171450"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_tradnl" sz="1050" smtClean="0">
                <a:ln>
                  <a:solidFill>
                    <a:schemeClr val="tx1"/>
                  </a:solidFill>
                </a:ln>
                <a:latin typeface="Quicksand" panose="02000503000000000000" pitchFamily="2" charset="0"/>
                <a:cs typeface="Arial" panose="020B0604020202020204" pitchFamily="34" charset="0"/>
              </a:rPr>
              <a:t>CONCEPTES TÀCTICS: Diagonal amb protección de bola</a:t>
            </a:r>
          </a:p>
          <a:p>
            <a:pPr marL="171450" indent="-171450"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_tradnl" sz="1050" smtClean="0">
              <a:ln>
                <a:solidFill>
                  <a:schemeClr val="tx1"/>
                </a:solidFill>
              </a:ln>
              <a:latin typeface="Quicksand" panose="02000503000000000000" pitchFamily="2" charset="0"/>
              <a:cs typeface="Arial" panose="020B0604020202020204" pitchFamily="34" charset="0"/>
            </a:endParaRPr>
          </a:p>
          <a:p>
            <a:pPr marL="171450" indent="-171450"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_tradnl" sz="1050" smtClean="0">
                <a:ln>
                  <a:solidFill>
                    <a:schemeClr val="tx1"/>
                  </a:solidFill>
                </a:ln>
                <a:latin typeface="Quicksand" panose="02000503000000000000" pitchFamily="2" charset="0"/>
                <a:cs typeface="Arial" panose="020B0604020202020204" pitchFamily="34" charset="0"/>
              </a:rPr>
              <a:t>COMPONENTS FÍSICS:</a:t>
            </a:r>
          </a:p>
          <a:p>
            <a:pPr marL="171450" indent="-171450"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_tradnl" sz="1050">
              <a:ln>
                <a:solidFill>
                  <a:schemeClr val="tx1"/>
                </a:solidFill>
              </a:ln>
              <a:latin typeface="Quicksand" panose="02000503000000000000" pitchFamily="2" charset="0"/>
              <a:cs typeface="Arial" panose="020B0604020202020204" pitchFamily="34" charset="0"/>
            </a:endParaRPr>
          </a:p>
          <a:p>
            <a:pPr marL="171450" indent="-171450"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_tradnl" sz="1050" smtClean="0">
                <a:ln>
                  <a:solidFill>
                    <a:schemeClr val="tx1"/>
                  </a:solidFill>
                </a:ln>
                <a:latin typeface="Quicksand" panose="02000503000000000000" pitchFamily="2" charset="0"/>
              </a:rPr>
              <a:t>DESCRIPCIÓ:</a:t>
            </a:r>
          </a:p>
          <a:p>
            <a:pPr marL="171450" indent="-171450"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endParaRPr lang="es-ES_tradnl" sz="1050" b="1" smtClean="0">
              <a:ln>
                <a:solidFill>
                  <a:schemeClr val="tx1"/>
                </a:solidFill>
              </a:ln>
              <a:latin typeface="Quicksand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83" name="Rectangle 9"/>
          <p:cNvSpPr>
            <a:spLocks/>
          </p:cNvSpPr>
          <p:nvPr/>
        </p:nvSpPr>
        <p:spPr>
          <a:xfrm>
            <a:off x="139111" y="3882451"/>
            <a:ext cx="5347289" cy="28327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lIns="87959" tIns="43979" rIns="87959" bIns="43979" anchor="t" anchorCtr="0">
            <a:normAutofit/>
          </a:bodyPr>
          <a:lstStyle/>
          <a:p>
            <a:pPr marL="171450" indent="-171450"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_tradnl" sz="1050" smtClean="0">
                <a:ln>
                  <a:solidFill>
                    <a:schemeClr val="tx1"/>
                  </a:solidFill>
                </a:ln>
                <a:latin typeface="Quicksand" panose="02000503000000000000" pitchFamily="2" charset="0"/>
              </a:rPr>
              <a:t>EXERCICI: 1x1 amb presa de decisions + Persecució + Finalització</a:t>
            </a:r>
            <a:endParaRPr lang="es-ES_tradnl" sz="1050" smtClean="0">
              <a:ln>
                <a:solidFill>
                  <a:schemeClr val="tx1"/>
                </a:solidFill>
              </a:ln>
              <a:latin typeface="Quicksand" panose="02000503000000000000" pitchFamily="2" charset="0"/>
              <a:cs typeface="Arial" panose="020B0604020202020204" pitchFamily="34" charset="0"/>
            </a:endParaRPr>
          </a:p>
          <a:p>
            <a:pPr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1050">
              <a:ln>
                <a:solidFill>
                  <a:schemeClr val="tx1"/>
                </a:solidFill>
              </a:ln>
              <a:latin typeface="Quicksand" panose="02000503000000000000" pitchFamily="2" charset="0"/>
              <a:cs typeface="Arial" panose="020B0604020202020204" pitchFamily="34" charset="0"/>
            </a:endParaRPr>
          </a:p>
          <a:p>
            <a:pPr marL="171450" indent="-171450"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_tradnl" sz="1050" smtClean="0">
                <a:ln>
                  <a:solidFill>
                    <a:schemeClr val="tx1"/>
                  </a:solidFill>
                </a:ln>
                <a:latin typeface="Quicksand" panose="02000503000000000000" pitchFamily="2" charset="0"/>
                <a:cs typeface="Arial" panose="020B0604020202020204" pitchFamily="34" charset="0"/>
              </a:rPr>
              <a:t>HABILITATS TÈCNIQUES: Anticipació + Fintes + Girs + Arrancades + Finalització amb dribbling</a:t>
            </a:r>
          </a:p>
          <a:p>
            <a:pPr marL="171450" indent="-171450"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_tradnl" sz="1050" smtClean="0">
              <a:ln>
                <a:solidFill>
                  <a:schemeClr val="tx1"/>
                </a:solidFill>
              </a:ln>
              <a:latin typeface="Quicksand" panose="02000503000000000000" pitchFamily="2" charset="0"/>
              <a:cs typeface="Arial" panose="020B0604020202020204" pitchFamily="34" charset="0"/>
            </a:endParaRPr>
          </a:p>
          <a:p>
            <a:pPr marL="171450" indent="-171450"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_tradnl" sz="1050" smtClean="0">
                <a:ln>
                  <a:solidFill>
                    <a:schemeClr val="tx1"/>
                  </a:solidFill>
                </a:ln>
                <a:latin typeface="Quicksand" panose="02000503000000000000" pitchFamily="2" charset="0"/>
                <a:cs typeface="Arial" panose="020B0604020202020204" pitchFamily="34" charset="0"/>
              </a:rPr>
              <a:t>CONCEPTES TÀCTICS:</a:t>
            </a:r>
          </a:p>
          <a:p>
            <a:pPr marL="171450" indent="-171450"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_tradnl" sz="1050" smtClean="0">
              <a:ln>
                <a:solidFill>
                  <a:schemeClr val="tx1"/>
                </a:solidFill>
              </a:ln>
              <a:latin typeface="Quicksand" panose="02000503000000000000" pitchFamily="2" charset="0"/>
              <a:cs typeface="Arial" panose="020B0604020202020204" pitchFamily="34" charset="0"/>
            </a:endParaRPr>
          </a:p>
          <a:p>
            <a:pPr marL="171450" indent="-171450"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_tradnl" sz="1050" smtClean="0">
                <a:ln>
                  <a:solidFill>
                    <a:schemeClr val="tx1"/>
                  </a:solidFill>
                </a:ln>
                <a:latin typeface="Quicksand" panose="02000503000000000000" pitchFamily="2" charset="0"/>
                <a:cs typeface="Arial" panose="020B0604020202020204" pitchFamily="34" charset="0"/>
              </a:rPr>
              <a:t>COMPONENTS FÍSICS:</a:t>
            </a:r>
          </a:p>
          <a:p>
            <a:pPr marL="171450" indent="-171450"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_tradnl" sz="1050">
              <a:ln>
                <a:solidFill>
                  <a:schemeClr val="tx1"/>
                </a:solidFill>
              </a:ln>
              <a:latin typeface="Quicksand" panose="02000503000000000000" pitchFamily="2" charset="0"/>
              <a:cs typeface="Arial" panose="020B0604020202020204" pitchFamily="34" charset="0"/>
            </a:endParaRPr>
          </a:p>
          <a:p>
            <a:pPr marL="171450" indent="-171450"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_tradnl" sz="1050" smtClean="0">
                <a:ln>
                  <a:solidFill>
                    <a:schemeClr val="tx1"/>
                  </a:solidFill>
                </a:ln>
                <a:latin typeface="Quicksand" panose="02000503000000000000" pitchFamily="2" charset="0"/>
              </a:rPr>
              <a:t>DESCRIPCIÓ: Pista reduida, dues porteries</a:t>
            </a:r>
          </a:p>
          <a:p>
            <a:pPr marL="171450" indent="-171450"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endParaRPr lang="es-ES_tradnl" sz="1050" b="1" smtClean="0">
              <a:ln>
                <a:solidFill>
                  <a:schemeClr val="tx1"/>
                </a:solidFill>
              </a:ln>
              <a:latin typeface="Quicksand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84" name="Conector 270"/>
          <p:cNvSpPr>
            <a:spLocks noChangeAspect="1"/>
          </p:cNvSpPr>
          <p:nvPr/>
        </p:nvSpPr>
        <p:spPr>
          <a:xfrm>
            <a:off x="10176440" y="1318618"/>
            <a:ext cx="72000" cy="72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985"/>
          </a:p>
        </p:txBody>
      </p:sp>
      <p:sp>
        <p:nvSpPr>
          <p:cNvPr id="85" name="Conector 270"/>
          <p:cNvSpPr>
            <a:spLocks noChangeAspect="1"/>
          </p:cNvSpPr>
          <p:nvPr/>
        </p:nvSpPr>
        <p:spPr>
          <a:xfrm>
            <a:off x="10565731" y="1526453"/>
            <a:ext cx="72000" cy="72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985"/>
          </a:p>
        </p:txBody>
      </p:sp>
      <p:sp>
        <p:nvSpPr>
          <p:cNvPr id="86" name="Conector 270"/>
          <p:cNvSpPr>
            <a:spLocks noChangeAspect="1"/>
          </p:cNvSpPr>
          <p:nvPr/>
        </p:nvSpPr>
        <p:spPr>
          <a:xfrm>
            <a:off x="7111714" y="1650594"/>
            <a:ext cx="72000" cy="72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985"/>
          </a:p>
        </p:txBody>
      </p:sp>
      <p:sp>
        <p:nvSpPr>
          <p:cNvPr id="87" name="Conector 270"/>
          <p:cNvSpPr>
            <a:spLocks noChangeAspect="1"/>
          </p:cNvSpPr>
          <p:nvPr/>
        </p:nvSpPr>
        <p:spPr>
          <a:xfrm>
            <a:off x="7501005" y="1858429"/>
            <a:ext cx="72000" cy="72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985"/>
          </a:p>
        </p:txBody>
      </p:sp>
      <p:sp>
        <p:nvSpPr>
          <p:cNvPr id="89" name="Conector 270"/>
          <p:cNvSpPr>
            <a:spLocks noChangeAspect="1"/>
          </p:cNvSpPr>
          <p:nvPr/>
        </p:nvSpPr>
        <p:spPr>
          <a:xfrm>
            <a:off x="8393760" y="5262813"/>
            <a:ext cx="72000" cy="72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985"/>
          </a:p>
        </p:txBody>
      </p:sp>
      <p:sp>
        <p:nvSpPr>
          <p:cNvPr id="90" name="Conector 270"/>
          <p:cNvSpPr>
            <a:spLocks noChangeAspect="1"/>
          </p:cNvSpPr>
          <p:nvPr/>
        </p:nvSpPr>
        <p:spPr>
          <a:xfrm>
            <a:off x="8131320" y="5479051"/>
            <a:ext cx="72000" cy="72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985"/>
          </a:p>
        </p:txBody>
      </p:sp>
    </p:spTree>
    <p:extLst>
      <p:ext uri="{BB962C8B-B14F-4D97-AF65-F5344CB8AC3E}">
        <p14:creationId xmlns:p14="http://schemas.microsoft.com/office/powerpoint/2010/main" val="141865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C -0.0526 -0.03333 -0.0987 -0.04282 -0.0944 -0.04351 C -0.09857 -0.02847 -0.10794 0.01135 -0.11484 0.03774 C -0.20482 0.01135 -0.18242 0.01875 -0.25273 -0.11365 " pathEditMode="fixed" rAng="0" ptsTypes="AAAA">
                                      <p:cBhvr>
                                        <p:cTn id="6" dur="5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43" y="-37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75E-6 0.0051 C -0.01771 0.00695 -0.02175 0.01088 -0.06888 0.01112 C -0.09649 0.00973 -0.11211 0.00996 -0.12045 0.00903 C -0.15222 0.00811 -0.13438 0.00996 -0.18529 -0.00138 " pathEditMode="relative" rAng="0" ptsTypes="AAAA">
                                      <p:cBhvr>
                                        <p:cTn id="8" dur="3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7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9"/>
          <p:cNvSpPr>
            <a:spLocks/>
          </p:cNvSpPr>
          <p:nvPr/>
        </p:nvSpPr>
        <p:spPr>
          <a:xfrm>
            <a:off x="139112" y="419724"/>
            <a:ext cx="5330960" cy="28327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lIns="87959" tIns="43979" rIns="87959" bIns="43979" anchor="t" anchorCtr="0">
            <a:normAutofit/>
          </a:bodyPr>
          <a:lstStyle/>
          <a:p>
            <a:pPr marL="171450" indent="-171450"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_tradnl" sz="1050" smtClean="0">
                <a:ln>
                  <a:solidFill>
                    <a:schemeClr val="tx1"/>
                  </a:solidFill>
                </a:ln>
                <a:latin typeface="Quicksand" panose="02000503000000000000" pitchFamily="2" charset="0"/>
              </a:rPr>
              <a:t>EXERCICI: Escalfament</a:t>
            </a:r>
            <a:endParaRPr lang="es-ES_tradnl" sz="1050" smtClean="0">
              <a:ln>
                <a:solidFill>
                  <a:schemeClr val="tx1"/>
                </a:solidFill>
              </a:ln>
              <a:latin typeface="Quicksand" panose="02000503000000000000" pitchFamily="2" charset="0"/>
              <a:cs typeface="Arial" panose="020B0604020202020204" pitchFamily="34" charset="0"/>
            </a:endParaRPr>
          </a:p>
          <a:p>
            <a:pPr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1050">
              <a:ln>
                <a:solidFill>
                  <a:schemeClr val="tx1"/>
                </a:solidFill>
              </a:ln>
              <a:latin typeface="Quicksand" panose="02000503000000000000" pitchFamily="2" charset="0"/>
              <a:cs typeface="Arial" panose="020B0604020202020204" pitchFamily="34" charset="0"/>
            </a:endParaRPr>
          </a:p>
          <a:p>
            <a:pPr marL="171450" indent="-171450"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_tradnl" sz="1050" smtClean="0">
                <a:ln>
                  <a:solidFill>
                    <a:schemeClr val="tx1"/>
                  </a:solidFill>
                </a:ln>
                <a:latin typeface="Quicksand" panose="02000503000000000000" pitchFamily="2" charset="0"/>
                <a:cs typeface="Arial" panose="020B0604020202020204" pitchFamily="34" charset="0"/>
              </a:rPr>
              <a:t>HABILITATS TÈCNIQUES: Girs + Arrencades/Frenades + Finalització</a:t>
            </a:r>
          </a:p>
          <a:p>
            <a:pPr marL="171450" indent="-171450"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_tradnl" sz="1050" smtClean="0">
              <a:ln>
                <a:solidFill>
                  <a:schemeClr val="tx1"/>
                </a:solidFill>
              </a:ln>
              <a:latin typeface="Quicksand" panose="02000503000000000000" pitchFamily="2" charset="0"/>
              <a:cs typeface="Arial" panose="020B0604020202020204" pitchFamily="34" charset="0"/>
            </a:endParaRPr>
          </a:p>
          <a:p>
            <a:pPr marL="171450" indent="-171450"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_tradnl" sz="1050" smtClean="0">
                <a:ln>
                  <a:solidFill>
                    <a:schemeClr val="tx1"/>
                  </a:solidFill>
                </a:ln>
                <a:latin typeface="Quicksand" panose="02000503000000000000" pitchFamily="2" charset="0"/>
                <a:cs typeface="Arial" panose="020B0604020202020204" pitchFamily="34" charset="0"/>
              </a:rPr>
              <a:t>CONCEPTES TÀCTICS: Diagonal + Protecció</a:t>
            </a:r>
          </a:p>
          <a:p>
            <a:pPr marL="171450" indent="-171450"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_tradnl" sz="1050" smtClean="0">
              <a:ln>
                <a:solidFill>
                  <a:schemeClr val="tx1"/>
                </a:solidFill>
              </a:ln>
              <a:latin typeface="Quicksand" panose="02000503000000000000" pitchFamily="2" charset="0"/>
              <a:cs typeface="Arial" panose="020B0604020202020204" pitchFamily="34" charset="0"/>
            </a:endParaRPr>
          </a:p>
          <a:p>
            <a:pPr marL="171450" indent="-171450"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_tradnl" sz="1050" smtClean="0">
                <a:ln>
                  <a:solidFill>
                    <a:schemeClr val="tx1"/>
                  </a:solidFill>
                </a:ln>
                <a:latin typeface="Quicksand" panose="02000503000000000000" pitchFamily="2" charset="0"/>
                <a:cs typeface="Arial" panose="020B0604020202020204" pitchFamily="34" charset="0"/>
              </a:rPr>
              <a:t>COMPONENTS FÍSICS: Velocitat curta + Explosivitat</a:t>
            </a:r>
          </a:p>
          <a:p>
            <a:pPr marL="171450" indent="-171450"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_tradnl" sz="1050">
              <a:ln>
                <a:solidFill>
                  <a:schemeClr val="tx1"/>
                </a:solidFill>
              </a:ln>
              <a:latin typeface="Quicksand" panose="02000503000000000000" pitchFamily="2" charset="0"/>
              <a:cs typeface="Arial" panose="020B0604020202020204" pitchFamily="34" charset="0"/>
            </a:endParaRPr>
          </a:p>
          <a:p>
            <a:pPr marL="171450" indent="-171450"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_tradnl" sz="1050" smtClean="0">
                <a:ln>
                  <a:solidFill>
                    <a:schemeClr val="tx1"/>
                  </a:solidFill>
                </a:ln>
                <a:latin typeface="Quicksand" panose="02000503000000000000" pitchFamily="2" charset="0"/>
              </a:rPr>
              <a:t>DESCRIPCIÓ:</a:t>
            </a:r>
          </a:p>
          <a:p>
            <a:pPr marL="171450" indent="-171450"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endParaRPr lang="es-ES_tradnl" sz="1050" b="1" smtClean="0">
              <a:ln>
                <a:solidFill>
                  <a:schemeClr val="tx1"/>
                </a:solidFill>
              </a:ln>
              <a:latin typeface="Quicksand" panose="02000503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79" name="Tabla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125330"/>
              </p:ext>
            </p:extLst>
          </p:nvPr>
        </p:nvGraphicFramePr>
        <p:xfrm>
          <a:off x="2" y="0"/>
          <a:ext cx="6088735" cy="216000"/>
        </p:xfrm>
        <a:graphic>
          <a:graphicData uri="http://schemas.openxmlformats.org/drawingml/2006/table">
            <a:tbl>
              <a:tblPr/>
              <a:tblGrid>
                <a:gridCol w="678810"/>
                <a:gridCol w="1164265"/>
                <a:gridCol w="526636"/>
                <a:gridCol w="1793666"/>
                <a:gridCol w="988170"/>
                <a:gridCol w="937188"/>
              </a:tblGrid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ca-ES" sz="1000" b="1" i="0" u="none" strike="noStrike" smtClean="0">
                          <a:solidFill>
                            <a:schemeClr val="tx1"/>
                          </a:solidFill>
                          <a:effectLst/>
                          <a:latin typeface="Quicksand" panose="02000503000000000000" pitchFamily="2" charset="0"/>
                          <a:cs typeface="Arial" panose="020B0604020202020204" pitchFamily="34" charset="0"/>
                        </a:rPr>
                        <a:t>DATA:</a:t>
                      </a:r>
                      <a:endParaRPr lang="ca-ES" sz="1000" b="1" i="0" u="none" strike="noStrike">
                        <a:solidFill>
                          <a:schemeClr val="tx1"/>
                        </a:solidFill>
                        <a:effectLst/>
                        <a:latin typeface="Quicksand" panose="02000503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644" marR="6644" marT="6644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6012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1" i="0" smtClean="0">
                        <a:ln w="0"/>
                        <a:solidFill>
                          <a:schemeClr val="tx1"/>
                        </a:solidFill>
                        <a:latin typeface="Quicksand" panose="02000503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644" marR="6644" marT="66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a-ES" sz="1000" b="1" i="0" u="none" strike="noStrike" smtClean="0">
                          <a:solidFill>
                            <a:schemeClr val="tx1"/>
                          </a:solidFill>
                          <a:effectLst/>
                          <a:latin typeface="Quicksand" panose="02000503000000000000" pitchFamily="2" charset="0"/>
                          <a:cs typeface="Arial" panose="020B0604020202020204" pitchFamily="34" charset="0"/>
                        </a:rPr>
                        <a:t>EQUIP:</a:t>
                      </a:r>
                      <a:endParaRPr lang="ca-ES" sz="1000" b="1" i="0" u="none" strike="noStrike">
                        <a:solidFill>
                          <a:schemeClr val="tx1"/>
                        </a:solidFill>
                        <a:effectLst/>
                        <a:latin typeface="Quicksand" panose="02000503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644" marR="6644" marT="6644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6012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1" i="0" smtClean="0">
                        <a:ln w="0"/>
                        <a:solidFill>
                          <a:schemeClr val="tx1"/>
                        </a:solidFill>
                        <a:latin typeface="Quicksand" panose="02000503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644" marR="6644" marT="66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a-ES" sz="1000" b="1" i="0" u="none" strike="noStrike" smtClean="0">
                          <a:solidFill>
                            <a:schemeClr val="tx1"/>
                          </a:solidFill>
                          <a:effectLst/>
                          <a:latin typeface="Quicksand" panose="02000503000000000000" pitchFamily="2" charset="0"/>
                          <a:cs typeface="Arial" panose="020B0604020202020204" pitchFamily="34" charset="0"/>
                        </a:rPr>
                        <a:t>NÚM. SESSIÓ:</a:t>
                      </a:r>
                      <a:endParaRPr lang="ca-ES" sz="1000" b="1" i="0" u="none" strike="noStrike">
                        <a:solidFill>
                          <a:schemeClr val="tx1"/>
                        </a:solidFill>
                        <a:effectLst/>
                        <a:latin typeface="Quicksand" panose="02000503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644" marR="6644" marT="6644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a-ES" sz="1000" b="1" i="0" u="none" strike="noStrike">
                        <a:solidFill>
                          <a:schemeClr val="tx1"/>
                        </a:solidFill>
                        <a:effectLst/>
                        <a:latin typeface="Quicksand" panose="02000503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644" marR="6644" marT="6644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1" name="Tabla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125330"/>
              </p:ext>
            </p:extLst>
          </p:nvPr>
        </p:nvGraphicFramePr>
        <p:xfrm>
          <a:off x="0" y="3429000"/>
          <a:ext cx="6088735" cy="216000"/>
        </p:xfrm>
        <a:graphic>
          <a:graphicData uri="http://schemas.openxmlformats.org/drawingml/2006/table">
            <a:tbl>
              <a:tblPr/>
              <a:tblGrid>
                <a:gridCol w="678810"/>
                <a:gridCol w="1164265"/>
                <a:gridCol w="526636"/>
                <a:gridCol w="1793666"/>
                <a:gridCol w="988170"/>
                <a:gridCol w="937188"/>
              </a:tblGrid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ca-ES" sz="1000" b="1" i="0" u="none" strike="noStrike" smtClean="0">
                          <a:solidFill>
                            <a:schemeClr val="tx1"/>
                          </a:solidFill>
                          <a:effectLst/>
                          <a:latin typeface="Quicksand" panose="02000503000000000000" pitchFamily="2" charset="0"/>
                          <a:cs typeface="Arial" panose="020B0604020202020204" pitchFamily="34" charset="0"/>
                        </a:rPr>
                        <a:t>DATA:</a:t>
                      </a:r>
                      <a:endParaRPr lang="ca-ES" sz="1000" b="1" i="0" u="none" strike="noStrike">
                        <a:solidFill>
                          <a:schemeClr val="tx1"/>
                        </a:solidFill>
                        <a:effectLst/>
                        <a:latin typeface="Quicksand" panose="02000503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644" marR="6644" marT="6644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6012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1" i="0" smtClean="0">
                        <a:ln w="0"/>
                        <a:solidFill>
                          <a:schemeClr val="tx1"/>
                        </a:solidFill>
                        <a:latin typeface="Quicksand" panose="02000503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644" marR="6644" marT="66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a-ES" sz="1000" b="1" i="0" u="none" strike="noStrike" smtClean="0">
                          <a:solidFill>
                            <a:schemeClr val="tx1"/>
                          </a:solidFill>
                          <a:effectLst/>
                          <a:latin typeface="Quicksand" panose="02000503000000000000" pitchFamily="2" charset="0"/>
                          <a:cs typeface="Arial" panose="020B0604020202020204" pitchFamily="34" charset="0"/>
                        </a:rPr>
                        <a:t>EQUIP:</a:t>
                      </a:r>
                      <a:endParaRPr lang="ca-ES" sz="1000" b="1" i="0" u="none" strike="noStrike">
                        <a:solidFill>
                          <a:schemeClr val="tx1"/>
                        </a:solidFill>
                        <a:effectLst/>
                        <a:latin typeface="Quicksand" panose="02000503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644" marR="6644" marT="6644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6012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1" i="0" smtClean="0">
                        <a:ln w="0"/>
                        <a:solidFill>
                          <a:schemeClr val="tx1"/>
                        </a:solidFill>
                        <a:latin typeface="Quicksand" panose="02000503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644" marR="6644" marT="66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a-ES" sz="1000" b="1" i="0" u="none" strike="noStrike" smtClean="0">
                          <a:solidFill>
                            <a:schemeClr val="tx1"/>
                          </a:solidFill>
                          <a:effectLst/>
                          <a:latin typeface="Quicksand" panose="02000503000000000000" pitchFamily="2" charset="0"/>
                          <a:cs typeface="Arial" panose="020B0604020202020204" pitchFamily="34" charset="0"/>
                        </a:rPr>
                        <a:t>NÚM. SESSIÓ:</a:t>
                      </a:r>
                      <a:endParaRPr lang="ca-ES" sz="1000" b="1" i="0" u="none" strike="noStrike">
                        <a:solidFill>
                          <a:schemeClr val="tx1"/>
                        </a:solidFill>
                        <a:effectLst/>
                        <a:latin typeface="Quicksand" panose="02000503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644" marR="6644" marT="6644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a-ES" sz="1000" b="1" i="0" u="none" strike="noStrike">
                        <a:solidFill>
                          <a:schemeClr val="tx1"/>
                        </a:solidFill>
                        <a:effectLst/>
                        <a:latin typeface="Quicksand" panose="02000503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644" marR="6644" marT="6644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59" name="Grupo 158"/>
          <p:cNvGrpSpPr>
            <a:grpSpLocks/>
          </p:cNvGrpSpPr>
          <p:nvPr/>
        </p:nvGrpSpPr>
        <p:grpSpPr>
          <a:xfrm rot="13465915">
            <a:off x="10519185" y="2406785"/>
            <a:ext cx="236144" cy="179436"/>
            <a:chOff x="4397320" y="2123606"/>
            <a:chExt cx="493474" cy="355017"/>
          </a:xfrm>
          <a:solidFill>
            <a:srgbClr val="00B050"/>
          </a:solidFill>
          <a:scene3d>
            <a:camera prst="perspectiveRelaxed"/>
            <a:lightRig rig="chilly" dir="t"/>
          </a:scene3d>
        </p:grpSpPr>
        <p:sp>
          <p:nvSpPr>
            <p:cNvPr id="160" name="Forma libre 159"/>
            <p:cNvSpPr/>
            <p:nvPr/>
          </p:nvSpPr>
          <p:spPr>
            <a:xfrm>
              <a:off x="4397320" y="2123606"/>
              <a:ext cx="355017" cy="355017"/>
            </a:xfrm>
            <a:custGeom>
              <a:avLst/>
              <a:gdLst>
                <a:gd name="connsiteX0" fmla="*/ 0 w 355017"/>
                <a:gd name="connsiteY0" fmla="*/ 177509 h 355017"/>
                <a:gd name="connsiteX1" fmla="*/ 177509 w 355017"/>
                <a:gd name="connsiteY1" fmla="*/ 0 h 355017"/>
                <a:gd name="connsiteX2" fmla="*/ 355018 w 355017"/>
                <a:gd name="connsiteY2" fmla="*/ 177509 h 355017"/>
                <a:gd name="connsiteX3" fmla="*/ 177509 w 355017"/>
                <a:gd name="connsiteY3" fmla="*/ 355018 h 355017"/>
                <a:gd name="connsiteX4" fmla="*/ 0 w 355017"/>
                <a:gd name="connsiteY4" fmla="*/ 177509 h 35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017" h="355017">
                  <a:moveTo>
                    <a:pt x="0" y="177509"/>
                  </a:moveTo>
                  <a:cubicBezTo>
                    <a:pt x="0" y="79473"/>
                    <a:pt x="79473" y="0"/>
                    <a:pt x="177509" y="0"/>
                  </a:cubicBezTo>
                  <a:cubicBezTo>
                    <a:pt x="275545" y="0"/>
                    <a:pt x="355018" y="79473"/>
                    <a:pt x="355018" y="177509"/>
                  </a:cubicBezTo>
                  <a:cubicBezTo>
                    <a:pt x="355018" y="275545"/>
                    <a:pt x="275545" y="355018"/>
                    <a:pt x="177509" y="355018"/>
                  </a:cubicBezTo>
                  <a:cubicBezTo>
                    <a:pt x="79473" y="355018"/>
                    <a:pt x="0" y="275545"/>
                    <a:pt x="0" y="177509"/>
                  </a:cubicBezTo>
                  <a:close/>
                </a:path>
              </a:pathLst>
            </a:custGeom>
            <a:grpFill/>
            <a:sp3d prstMaterial="softEdge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611" tIns="59611" rIns="59611" bIns="59611" numCol="1" spcCol="1270" anchor="ctr" anchorCtr="0">
              <a:noAutofit/>
              <a:flatTx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600" kern="1200"/>
            </a:p>
          </p:txBody>
        </p:sp>
        <p:sp>
          <p:nvSpPr>
            <p:cNvPr id="161" name="Triángulo isósceles 160"/>
            <p:cNvSpPr/>
            <p:nvPr/>
          </p:nvSpPr>
          <p:spPr>
            <a:xfrm rot="5400000">
              <a:off x="4781627" y="2254075"/>
              <a:ext cx="124256" cy="94079"/>
            </a:xfrm>
            <a:prstGeom prst="triangle">
              <a:avLst/>
            </a:prstGeom>
            <a:grpFill/>
            <a:sp3d prstMaterial="softEdge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62" name="Grupo 161"/>
          <p:cNvGrpSpPr>
            <a:grpSpLocks/>
          </p:cNvGrpSpPr>
          <p:nvPr/>
        </p:nvGrpSpPr>
        <p:grpSpPr>
          <a:xfrm rot="2588660">
            <a:off x="6993199" y="602049"/>
            <a:ext cx="236144" cy="179436"/>
            <a:chOff x="4397320" y="2123606"/>
            <a:chExt cx="493474" cy="355017"/>
          </a:xfrm>
          <a:solidFill>
            <a:srgbClr val="00B050"/>
          </a:solidFill>
          <a:scene3d>
            <a:camera prst="perspectiveRelaxed"/>
            <a:lightRig rig="chilly" dir="t"/>
          </a:scene3d>
        </p:grpSpPr>
        <p:sp>
          <p:nvSpPr>
            <p:cNvPr id="163" name="Forma libre 162"/>
            <p:cNvSpPr/>
            <p:nvPr/>
          </p:nvSpPr>
          <p:spPr>
            <a:xfrm>
              <a:off x="4397320" y="2123606"/>
              <a:ext cx="355017" cy="355017"/>
            </a:xfrm>
            <a:custGeom>
              <a:avLst/>
              <a:gdLst>
                <a:gd name="connsiteX0" fmla="*/ 0 w 355017"/>
                <a:gd name="connsiteY0" fmla="*/ 177509 h 355017"/>
                <a:gd name="connsiteX1" fmla="*/ 177509 w 355017"/>
                <a:gd name="connsiteY1" fmla="*/ 0 h 355017"/>
                <a:gd name="connsiteX2" fmla="*/ 355018 w 355017"/>
                <a:gd name="connsiteY2" fmla="*/ 177509 h 355017"/>
                <a:gd name="connsiteX3" fmla="*/ 177509 w 355017"/>
                <a:gd name="connsiteY3" fmla="*/ 355018 h 355017"/>
                <a:gd name="connsiteX4" fmla="*/ 0 w 355017"/>
                <a:gd name="connsiteY4" fmla="*/ 177509 h 35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017" h="355017">
                  <a:moveTo>
                    <a:pt x="0" y="177509"/>
                  </a:moveTo>
                  <a:cubicBezTo>
                    <a:pt x="0" y="79473"/>
                    <a:pt x="79473" y="0"/>
                    <a:pt x="177509" y="0"/>
                  </a:cubicBezTo>
                  <a:cubicBezTo>
                    <a:pt x="275545" y="0"/>
                    <a:pt x="355018" y="79473"/>
                    <a:pt x="355018" y="177509"/>
                  </a:cubicBezTo>
                  <a:cubicBezTo>
                    <a:pt x="355018" y="275545"/>
                    <a:pt x="275545" y="355018"/>
                    <a:pt x="177509" y="355018"/>
                  </a:cubicBezTo>
                  <a:cubicBezTo>
                    <a:pt x="79473" y="355018"/>
                    <a:pt x="0" y="275545"/>
                    <a:pt x="0" y="177509"/>
                  </a:cubicBezTo>
                  <a:close/>
                </a:path>
              </a:pathLst>
            </a:custGeom>
            <a:grpFill/>
            <a:sp3d prstMaterial="softEdge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611" tIns="59611" rIns="59611" bIns="59611" numCol="1" spcCol="1270" anchor="ctr" anchorCtr="0">
              <a:noAutofit/>
              <a:flatTx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600" kern="1200"/>
            </a:p>
          </p:txBody>
        </p:sp>
        <p:sp>
          <p:nvSpPr>
            <p:cNvPr id="164" name="Triángulo isósceles 163"/>
            <p:cNvSpPr/>
            <p:nvPr/>
          </p:nvSpPr>
          <p:spPr>
            <a:xfrm rot="5400000">
              <a:off x="4781627" y="2254075"/>
              <a:ext cx="124256" cy="94079"/>
            </a:xfrm>
            <a:prstGeom prst="triangle">
              <a:avLst/>
            </a:prstGeom>
            <a:grpFill/>
            <a:sp3d prstMaterial="softEdge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82" name="Elipse 81"/>
          <p:cNvSpPr/>
          <p:nvPr/>
        </p:nvSpPr>
        <p:spPr>
          <a:xfrm>
            <a:off x="8342138" y="1122597"/>
            <a:ext cx="758056" cy="859670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perspectiveContrastingLeftFacing" fov="1500000">
              <a:rot lat="19653321" lon="3422653" rev="17659532"/>
            </a:camera>
            <a:lightRig rig="flat" dir="t"/>
          </a:scene3d>
          <a:sp3d contourW="3810" prstMaterial="matte">
            <a:extrusionClr>
              <a:schemeClr val="bg1">
                <a:lumMod val="75000"/>
              </a:schemeClr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4" name="Conector 270"/>
          <p:cNvSpPr>
            <a:spLocks noChangeAspect="1"/>
          </p:cNvSpPr>
          <p:nvPr/>
        </p:nvSpPr>
        <p:spPr>
          <a:xfrm>
            <a:off x="9323681" y="1133877"/>
            <a:ext cx="53807" cy="53807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985"/>
          </a:p>
        </p:txBody>
      </p:sp>
      <p:sp>
        <p:nvSpPr>
          <p:cNvPr id="87" name="Freeform 37"/>
          <p:cNvSpPr/>
          <p:nvPr/>
        </p:nvSpPr>
        <p:spPr>
          <a:xfrm rot="10382039" flipV="1">
            <a:off x="8581578" y="1420411"/>
            <a:ext cx="968063" cy="505015"/>
          </a:xfrm>
          <a:custGeom>
            <a:avLst/>
            <a:gdLst>
              <a:gd name="connsiteX0" fmla="*/ 0 w 4039737"/>
              <a:gd name="connsiteY0" fmla="*/ 747879 h 911652"/>
              <a:gd name="connsiteX1" fmla="*/ 2169994 w 4039737"/>
              <a:gd name="connsiteY1" fmla="*/ 133730 h 911652"/>
              <a:gd name="connsiteX2" fmla="*/ 3725838 w 4039737"/>
              <a:gd name="connsiteY2" fmla="*/ 65491 h 911652"/>
              <a:gd name="connsiteX3" fmla="*/ 4039737 w 4039737"/>
              <a:gd name="connsiteY3" fmla="*/ 911652 h 911652"/>
              <a:gd name="connsiteX0" fmla="*/ 0 w 3725838"/>
              <a:gd name="connsiteY0" fmla="*/ 747879 h 747879"/>
              <a:gd name="connsiteX1" fmla="*/ 2169994 w 3725838"/>
              <a:gd name="connsiteY1" fmla="*/ 133730 h 747879"/>
              <a:gd name="connsiteX2" fmla="*/ 3725838 w 3725838"/>
              <a:gd name="connsiteY2" fmla="*/ 65491 h 747879"/>
              <a:gd name="connsiteX0" fmla="*/ 0 w 2169994"/>
              <a:gd name="connsiteY0" fmla="*/ 614149 h 614149"/>
              <a:gd name="connsiteX1" fmla="*/ 2169994 w 2169994"/>
              <a:gd name="connsiteY1" fmla="*/ 0 h 614149"/>
              <a:gd name="connsiteX0" fmla="*/ 0 w 1733265"/>
              <a:gd name="connsiteY0" fmla="*/ 627797 h 627797"/>
              <a:gd name="connsiteX1" fmla="*/ 1733265 w 1733265"/>
              <a:gd name="connsiteY1" fmla="*/ 0 h 627797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678674"/>
              <a:gd name="connsiteY0" fmla="*/ 641445 h 641445"/>
              <a:gd name="connsiteX1" fmla="*/ 1678674 w 1678674"/>
              <a:gd name="connsiteY1" fmla="*/ 0 h 641445"/>
              <a:gd name="connsiteX0" fmla="*/ 0 w 1678674"/>
              <a:gd name="connsiteY0" fmla="*/ 641445 h 641445"/>
              <a:gd name="connsiteX1" fmla="*/ 1678674 w 1678674"/>
              <a:gd name="connsiteY1" fmla="*/ 0 h 641445"/>
              <a:gd name="connsiteX0" fmla="*/ 0 w 1720993"/>
              <a:gd name="connsiteY0" fmla="*/ 641445 h 641445"/>
              <a:gd name="connsiteX1" fmla="*/ 1720993 w 1720993"/>
              <a:gd name="connsiteY1" fmla="*/ 0 h 641445"/>
              <a:gd name="connsiteX0" fmla="*/ 0 w 1720993"/>
              <a:gd name="connsiteY0" fmla="*/ 641445 h 641445"/>
              <a:gd name="connsiteX1" fmla="*/ 1720993 w 1720993"/>
              <a:gd name="connsiteY1" fmla="*/ 0 h 641445"/>
              <a:gd name="connsiteX0" fmla="*/ 0 w 1767505"/>
              <a:gd name="connsiteY0" fmla="*/ 661873 h 661873"/>
              <a:gd name="connsiteX1" fmla="*/ 1767505 w 1767505"/>
              <a:gd name="connsiteY1" fmla="*/ 0 h 661873"/>
              <a:gd name="connsiteX0" fmla="*/ 0 w 1894321"/>
              <a:gd name="connsiteY0" fmla="*/ 45515 h 165617"/>
              <a:gd name="connsiteX1" fmla="*/ 1894321 w 1894321"/>
              <a:gd name="connsiteY1" fmla="*/ 119073 h 165617"/>
              <a:gd name="connsiteX0" fmla="*/ 0 w 1894321"/>
              <a:gd name="connsiteY0" fmla="*/ 3748141 h 3824595"/>
              <a:gd name="connsiteX1" fmla="*/ 1894321 w 1894321"/>
              <a:gd name="connsiteY1" fmla="*/ 3821699 h 3824595"/>
              <a:gd name="connsiteX0" fmla="*/ 0 w 1339499"/>
              <a:gd name="connsiteY0" fmla="*/ 8310369 h 8310370"/>
              <a:gd name="connsiteX1" fmla="*/ 1339499 w 1339499"/>
              <a:gd name="connsiteY1" fmla="*/ 0 h 8310370"/>
              <a:gd name="connsiteX0" fmla="*/ 0 w 1339499"/>
              <a:gd name="connsiteY0" fmla="*/ 16695006 h 16695007"/>
              <a:gd name="connsiteX1" fmla="*/ 1339499 w 1339499"/>
              <a:gd name="connsiteY1" fmla="*/ 8384637 h 16695007"/>
              <a:gd name="connsiteX0" fmla="*/ 0 w 959050"/>
              <a:gd name="connsiteY0" fmla="*/ 10985316 h 10985317"/>
              <a:gd name="connsiteX1" fmla="*/ 959050 w 959050"/>
              <a:gd name="connsiteY1" fmla="*/ 10764702 h 10985317"/>
              <a:gd name="connsiteX0" fmla="*/ 0 w 982518"/>
              <a:gd name="connsiteY0" fmla="*/ 16742969 h 16742970"/>
              <a:gd name="connsiteX1" fmla="*/ 959050 w 982518"/>
              <a:gd name="connsiteY1" fmla="*/ 16522355 h 16742970"/>
              <a:gd name="connsiteX0" fmla="*/ 0 w 2237950"/>
              <a:gd name="connsiteY0" fmla="*/ 1964892 h 46311474"/>
              <a:gd name="connsiteX1" fmla="*/ 2227214 w 2237950"/>
              <a:gd name="connsiteY1" fmla="*/ 46311474 h 46311474"/>
              <a:gd name="connsiteX0" fmla="*/ 0 w 2227214"/>
              <a:gd name="connsiteY0" fmla="*/ 16334935 h 60681517"/>
              <a:gd name="connsiteX1" fmla="*/ 2227214 w 2227214"/>
              <a:gd name="connsiteY1" fmla="*/ 60681517 h 60681517"/>
              <a:gd name="connsiteX0" fmla="*/ 0 w 4609507"/>
              <a:gd name="connsiteY0" fmla="*/ 19326089 h 57803096"/>
              <a:gd name="connsiteX1" fmla="*/ 4609507 w 4609507"/>
              <a:gd name="connsiteY1" fmla="*/ 57803096 h 57803096"/>
              <a:gd name="connsiteX0" fmla="*/ 0 w 4609507"/>
              <a:gd name="connsiteY0" fmla="*/ 17165626 h 55642633"/>
              <a:gd name="connsiteX1" fmla="*/ 4609507 w 4609507"/>
              <a:gd name="connsiteY1" fmla="*/ 55642633 h 55642633"/>
              <a:gd name="connsiteX0" fmla="*/ 4706439 w 4748197"/>
              <a:gd name="connsiteY0" fmla="*/ 17373313 h 55475670"/>
              <a:gd name="connsiteX1" fmla="*/ 123255 w 4748197"/>
              <a:gd name="connsiteY1" fmla="*/ 55475669 h 55475670"/>
              <a:gd name="connsiteX0" fmla="*/ 0 w 4811398"/>
              <a:gd name="connsiteY0" fmla="*/ 9929913 h 62893547"/>
              <a:gd name="connsiteX1" fmla="*/ 4811397 w 4811398"/>
              <a:gd name="connsiteY1" fmla="*/ 62893547 h 62893547"/>
              <a:gd name="connsiteX0" fmla="*/ 0 w 4811396"/>
              <a:gd name="connsiteY0" fmla="*/ 171045 h 53134679"/>
              <a:gd name="connsiteX1" fmla="*/ 4811397 w 4811396"/>
              <a:gd name="connsiteY1" fmla="*/ 53134679 h 53134679"/>
              <a:gd name="connsiteX0" fmla="*/ 4901477 w 4932026"/>
              <a:gd name="connsiteY0" fmla="*/ 1648482 h 26388179"/>
              <a:gd name="connsiteX1" fmla="*/ 1314280 w 4932026"/>
              <a:gd name="connsiteY1" fmla="*/ 26388179 h 26388179"/>
              <a:gd name="connsiteX0" fmla="*/ 3449539 w 3487018"/>
              <a:gd name="connsiteY0" fmla="*/ 1415417 h 27279080"/>
              <a:gd name="connsiteX1" fmla="*/ 1531293 w 3487018"/>
              <a:gd name="connsiteY1" fmla="*/ 27279080 h 27279080"/>
              <a:gd name="connsiteX0" fmla="*/ 2202098 w 2267618"/>
              <a:gd name="connsiteY0" fmla="*/ 307057 h 26170720"/>
              <a:gd name="connsiteX1" fmla="*/ 283852 w 2267618"/>
              <a:gd name="connsiteY1" fmla="*/ 26170720 h 26170720"/>
              <a:gd name="connsiteX0" fmla="*/ 5053733 w 5092234"/>
              <a:gd name="connsiteY0" fmla="*/ 807281 h 16680169"/>
              <a:gd name="connsiteX1" fmla="*/ 174444 w 5092234"/>
              <a:gd name="connsiteY1" fmla="*/ 16680169 h 16680169"/>
              <a:gd name="connsiteX0" fmla="*/ 4963142 w 5004215"/>
              <a:gd name="connsiteY0" fmla="*/ 1344422 h 17217310"/>
              <a:gd name="connsiteX1" fmla="*/ 83853 w 5004215"/>
              <a:gd name="connsiteY1" fmla="*/ 17217310 h 17217310"/>
              <a:gd name="connsiteX0" fmla="*/ 5003757 w 5003756"/>
              <a:gd name="connsiteY0" fmla="*/ 0 h 15872888"/>
              <a:gd name="connsiteX1" fmla="*/ 124468 w 5003756"/>
              <a:gd name="connsiteY1" fmla="*/ 15872888 h 15872888"/>
              <a:gd name="connsiteX0" fmla="*/ 5016865 w 5016865"/>
              <a:gd name="connsiteY0" fmla="*/ 0 h 17371505"/>
              <a:gd name="connsiteX1" fmla="*/ 124117 w 5016865"/>
              <a:gd name="connsiteY1" fmla="*/ 17371505 h 17371505"/>
              <a:gd name="connsiteX0" fmla="*/ 5029974 w 5029974"/>
              <a:gd name="connsiteY0" fmla="*/ 0 h 19244773"/>
              <a:gd name="connsiteX1" fmla="*/ 123766 w 5029974"/>
              <a:gd name="connsiteY1" fmla="*/ 19244773 h 19244773"/>
              <a:gd name="connsiteX0" fmla="*/ 3388635 w 3388635"/>
              <a:gd name="connsiteY0" fmla="*/ 158407 h 15157101"/>
              <a:gd name="connsiteX1" fmla="*/ 191757 w 3388635"/>
              <a:gd name="connsiteY1" fmla="*/ 15157101 h 15157101"/>
              <a:gd name="connsiteX0" fmla="*/ 3388635 w 3388635"/>
              <a:gd name="connsiteY0" fmla="*/ 85457 h 15084151"/>
              <a:gd name="connsiteX1" fmla="*/ 191757 w 3388635"/>
              <a:gd name="connsiteY1" fmla="*/ 15084151 h 15084151"/>
              <a:gd name="connsiteX0" fmla="*/ 3314066 w 3314066"/>
              <a:gd name="connsiteY0" fmla="*/ 62656 h 15061350"/>
              <a:gd name="connsiteX1" fmla="*/ 117188 w 3314066"/>
              <a:gd name="connsiteY1" fmla="*/ 15061350 h 15061350"/>
              <a:gd name="connsiteX0" fmla="*/ 3456031 w 3456031"/>
              <a:gd name="connsiteY0" fmla="*/ 1764270 h 12017341"/>
              <a:gd name="connsiteX1" fmla="*/ 111100 w 3456031"/>
              <a:gd name="connsiteY1" fmla="*/ 12017341 h 12017341"/>
              <a:gd name="connsiteX0" fmla="*/ 3417371 w 3417371"/>
              <a:gd name="connsiteY0" fmla="*/ 0 h 10253071"/>
              <a:gd name="connsiteX1" fmla="*/ 72440 w 3417371"/>
              <a:gd name="connsiteY1" fmla="*/ 10253071 h 10253071"/>
              <a:gd name="connsiteX0" fmla="*/ 3265293 w 3265293"/>
              <a:gd name="connsiteY0" fmla="*/ 0 h 12726064"/>
              <a:gd name="connsiteX1" fmla="*/ 77141 w 3265293"/>
              <a:gd name="connsiteY1" fmla="*/ 12726064 h 12726064"/>
              <a:gd name="connsiteX0" fmla="*/ 3256684 w 3256684"/>
              <a:gd name="connsiteY0" fmla="*/ 0 h 12726064"/>
              <a:gd name="connsiteX1" fmla="*/ 68532 w 3256684"/>
              <a:gd name="connsiteY1" fmla="*/ 12726064 h 12726064"/>
              <a:gd name="connsiteX0" fmla="*/ 3302539 w 3302539"/>
              <a:gd name="connsiteY0" fmla="*/ 0 h 14180758"/>
              <a:gd name="connsiteX1" fmla="*/ 67354 w 3302539"/>
              <a:gd name="connsiteY1" fmla="*/ 14180758 h 14180758"/>
              <a:gd name="connsiteX0" fmla="*/ 3994194 w 3994194"/>
              <a:gd name="connsiteY0" fmla="*/ 0 h 14617168"/>
              <a:gd name="connsiteX1" fmla="*/ 53507 w 3994194"/>
              <a:gd name="connsiteY1" fmla="*/ 14617168 h 14617168"/>
              <a:gd name="connsiteX0" fmla="*/ 4411594 w 4411594"/>
              <a:gd name="connsiteY0" fmla="*/ 0 h 14617168"/>
              <a:gd name="connsiteX1" fmla="*/ 47606 w 4411594"/>
              <a:gd name="connsiteY1" fmla="*/ 14617168 h 14617168"/>
              <a:gd name="connsiteX0" fmla="*/ 4387743 w 4387743"/>
              <a:gd name="connsiteY0" fmla="*/ 0 h 14617168"/>
              <a:gd name="connsiteX1" fmla="*/ 23755 w 4387743"/>
              <a:gd name="connsiteY1" fmla="*/ 14617168 h 14617168"/>
              <a:gd name="connsiteX0" fmla="*/ 4415529 w 4415529"/>
              <a:gd name="connsiteY0" fmla="*/ 0 h 15006527"/>
              <a:gd name="connsiteX1" fmla="*/ 23566 w 4415529"/>
              <a:gd name="connsiteY1" fmla="*/ 15006527 h 15006527"/>
              <a:gd name="connsiteX0" fmla="*/ 4392687 w 4392687"/>
              <a:gd name="connsiteY0" fmla="*/ 0 h 15006527"/>
              <a:gd name="connsiteX1" fmla="*/ 724 w 4392687"/>
              <a:gd name="connsiteY1" fmla="*/ 15006527 h 15006527"/>
              <a:gd name="connsiteX0" fmla="*/ 4392497 w 4392497"/>
              <a:gd name="connsiteY0" fmla="*/ 0 h 15006527"/>
              <a:gd name="connsiteX1" fmla="*/ 534 w 4392497"/>
              <a:gd name="connsiteY1" fmla="*/ 15006527 h 15006527"/>
              <a:gd name="connsiteX0" fmla="*/ 4394106 w 4394106"/>
              <a:gd name="connsiteY0" fmla="*/ 0 h 15006527"/>
              <a:gd name="connsiteX1" fmla="*/ 2143 w 4394106"/>
              <a:gd name="connsiteY1" fmla="*/ 15006527 h 15006527"/>
              <a:gd name="connsiteX0" fmla="*/ 4422066 w 4422066"/>
              <a:gd name="connsiteY0" fmla="*/ 0 h 20197811"/>
              <a:gd name="connsiteX1" fmla="*/ 2129 w 4422066"/>
              <a:gd name="connsiteY1" fmla="*/ 20197811 h 20197811"/>
              <a:gd name="connsiteX0" fmla="*/ 4419936 w 4419936"/>
              <a:gd name="connsiteY0" fmla="*/ 0 h 20197811"/>
              <a:gd name="connsiteX1" fmla="*/ -1 w 4419936"/>
              <a:gd name="connsiteY1" fmla="*/ 20197811 h 20197811"/>
              <a:gd name="connsiteX0" fmla="*/ 4419938 w 4419938"/>
              <a:gd name="connsiteY0" fmla="*/ 0 h 20197811"/>
              <a:gd name="connsiteX1" fmla="*/ 1 w 4419938"/>
              <a:gd name="connsiteY1" fmla="*/ 20197811 h 20197811"/>
              <a:gd name="connsiteX0" fmla="*/ 4419936 w 4419936"/>
              <a:gd name="connsiteY0" fmla="*/ 0 h 20197811"/>
              <a:gd name="connsiteX1" fmla="*/ -1 w 4419936"/>
              <a:gd name="connsiteY1" fmla="*/ 20197811 h 20197811"/>
              <a:gd name="connsiteX0" fmla="*/ 4489745 w 4489745"/>
              <a:gd name="connsiteY0" fmla="*/ 31657206 h 31675064"/>
              <a:gd name="connsiteX1" fmla="*/ 0 w 4489745"/>
              <a:gd name="connsiteY1" fmla="*/ 3365554 h 31675064"/>
              <a:gd name="connsiteX0" fmla="*/ 4489745 w 4489745"/>
              <a:gd name="connsiteY0" fmla="*/ 28291652 h 43964067"/>
              <a:gd name="connsiteX1" fmla="*/ 0 w 4489745"/>
              <a:gd name="connsiteY1" fmla="*/ 0 h 43964067"/>
              <a:gd name="connsiteX0" fmla="*/ 4577773 w 4577773"/>
              <a:gd name="connsiteY0" fmla="*/ 20315967 h 40866273"/>
              <a:gd name="connsiteX1" fmla="*/ 0 w 4577773"/>
              <a:gd name="connsiteY1" fmla="*/ 0 h 40866273"/>
              <a:gd name="connsiteX0" fmla="*/ 4577773 w 4577773"/>
              <a:gd name="connsiteY0" fmla="*/ 26987695 h 27005802"/>
              <a:gd name="connsiteX1" fmla="*/ 0 w 4577773"/>
              <a:gd name="connsiteY1" fmla="*/ 6671728 h 27005802"/>
              <a:gd name="connsiteX0" fmla="*/ 4592445 w 4592445"/>
              <a:gd name="connsiteY0" fmla="*/ 33004403 h 33020166"/>
              <a:gd name="connsiteX1" fmla="*/ 0 w 4592445"/>
              <a:gd name="connsiteY1" fmla="*/ 6006119 h 33020166"/>
              <a:gd name="connsiteX0" fmla="*/ 4592445 w 4592445"/>
              <a:gd name="connsiteY0" fmla="*/ 34493376 h 34493376"/>
              <a:gd name="connsiteX1" fmla="*/ 0 w 4592445"/>
              <a:gd name="connsiteY1" fmla="*/ 7495092 h 34493376"/>
              <a:gd name="connsiteX0" fmla="*/ 4592445 w 4592445"/>
              <a:gd name="connsiteY0" fmla="*/ 31539816 h 31539816"/>
              <a:gd name="connsiteX1" fmla="*/ 0 w 4592445"/>
              <a:gd name="connsiteY1" fmla="*/ 7990469 h 31539816"/>
              <a:gd name="connsiteX0" fmla="*/ 4592445 w 4592445"/>
              <a:gd name="connsiteY0" fmla="*/ 35761827 h 35761827"/>
              <a:gd name="connsiteX1" fmla="*/ 0 w 4592445"/>
              <a:gd name="connsiteY1" fmla="*/ 12212480 h 35761827"/>
              <a:gd name="connsiteX0" fmla="*/ 4562145 w 4562144"/>
              <a:gd name="connsiteY0" fmla="*/ 35597435 h 35597427"/>
              <a:gd name="connsiteX1" fmla="*/ 0 w 4562144"/>
              <a:gd name="connsiteY1" fmla="*/ 12247534 h 35597427"/>
              <a:gd name="connsiteX0" fmla="*/ 4562145 w 4562144"/>
              <a:gd name="connsiteY0" fmla="*/ 27138661 h 27138653"/>
              <a:gd name="connsiteX1" fmla="*/ 0 w 4562144"/>
              <a:gd name="connsiteY1" fmla="*/ 3788760 h 27138653"/>
              <a:gd name="connsiteX0" fmla="*/ 4562145 w 4562144"/>
              <a:gd name="connsiteY0" fmla="*/ 23349896 h 23349888"/>
              <a:gd name="connsiteX1" fmla="*/ 0 w 4562144"/>
              <a:gd name="connsiteY1" fmla="*/ -5 h 23349888"/>
              <a:gd name="connsiteX0" fmla="*/ 4562145 w 4576381"/>
              <a:gd name="connsiteY0" fmla="*/ 23349896 h 23349888"/>
              <a:gd name="connsiteX1" fmla="*/ 0 w 4576381"/>
              <a:gd name="connsiteY1" fmla="*/ -5 h 23349888"/>
              <a:gd name="connsiteX0" fmla="*/ 5844765 w 5853889"/>
              <a:gd name="connsiteY0" fmla="*/ 15813109 h 15813101"/>
              <a:gd name="connsiteX1" fmla="*/ 1 w 5853889"/>
              <a:gd name="connsiteY1" fmla="*/ 1087990 h 15813101"/>
              <a:gd name="connsiteX0" fmla="*/ 5844765 w 5856001"/>
              <a:gd name="connsiteY0" fmla="*/ 23319487 h 23319479"/>
              <a:gd name="connsiteX1" fmla="*/ 1 w 5856001"/>
              <a:gd name="connsiteY1" fmla="*/ 8594368 h 23319479"/>
              <a:gd name="connsiteX0" fmla="*/ 5844765 w 5873034"/>
              <a:gd name="connsiteY0" fmla="*/ 20813808 h 20813800"/>
              <a:gd name="connsiteX1" fmla="*/ 1 w 5873034"/>
              <a:gd name="connsiteY1" fmla="*/ 6088689 h 20813800"/>
              <a:gd name="connsiteX0" fmla="*/ 5844765 w 5844766"/>
              <a:gd name="connsiteY0" fmla="*/ 17582390 h 17582382"/>
              <a:gd name="connsiteX1" fmla="*/ 1 w 5844766"/>
              <a:gd name="connsiteY1" fmla="*/ 2857271 h 17582382"/>
              <a:gd name="connsiteX0" fmla="*/ 9534342 w 9534341"/>
              <a:gd name="connsiteY0" fmla="*/ 53267 h 61462700"/>
              <a:gd name="connsiteX1" fmla="*/ 1 w 9534341"/>
              <a:gd name="connsiteY1" fmla="*/ 61462702 h 61462700"/>
              <a:gd name="connsiteX0" fmla="*/ 1474536 w 2735304"/>
              <a:gd name="connsiteY0" fmla="*/ 5209588 h 5353706"/>
              <a:gd name="connsiteX1" fmla="*/ -1 w 2735304"/>
              <a:gd name="connsiteY1" fmla="*/ 5353697 h 5353706"/>
              <a:gd name="connsiteX0" fmla="*/ 1474536 w 1474535"/>
              <a:gd name="connsiteY0" fmla="*/ 7935955 h 8080073"/>
              <a:gd name="connsiteX1" fmla="*/ -1 w 1474535"/>
              <a:gd name="connsiteY1" fmla="*/ 8080064 h 8080073"/>
              <a:gd name="connsiteX0" fmla="*/ 6562 w 955066"/>
              <a:gd name="connsiteY0" fmla="*/ 8547114 h 8547113"/>
              <a:gd name="connsiteX1" fmla="*/ 415707 w 955066"/>
              <a:gd name="connsiteY1" fmla="*/ 7841843 h 8547113"/>
              <a:gd name="connsiteX0" fmla="*/ 49639 w 458783"/>
              <a:gd name="connsiteY0" fmla="*/ 8892071 h 8892070"/>
              <a:gd name="connsiteX1" fmla="*/ 458784 w 458783"/>
              <a:gd name="connsiteY1" fmla="*/ 8186800 h 8892070"/>
              <a:gd name="connsiteX0" fmla="*/ 29212 w 651410"/>
              <a:gd name="connsiteY0" fmla="*/ 6203387 h 9394811"/>
              <a:gd name="connsiteX1" fmla="*/ 651411 w 651410"/>
              <a:gd name="connsiteY1" fmla="*/ 9394809 h 9394811"/>
              <a:gd name="connsiteX0" fmla="*/ 22288 w 644486"/>
              <a:gd name="connsiteY0" fmla="*/ 819595 h 4011019"/>
              <a:gd name="connsiteX1" fmla="*/ 644487 w 644486"/>
              <a:gd name="connsiteY1" fmla="*/ 4011017 h 4011019"/>
              <a:gd name="connsiteX0" fmla="*/ 21594 w 663865"/>
              <a:gd name="connsiteY0" fmla="*/ 248012 h 11849038"/>
              <a:gd name="connsiteX1" fmla="*/ 663866 w 663865"/>
              <a:gd name="connsiteY1" fmla="*/ 11849033 h 11849038"/>
              <a:gd name="connsiteX0" fmla="*/ 35217 w 424305"/>
              <a:gd name="connsiteY0" fmla="*/ 474777 h 6431433"/>
              <a:gd name="connsiteX1" fmla="*/ 424306 w 424305"/>
              <a:gd name="connsiteY1" fmla="*/ 6431428 h 6431433"/>
              <a:gd name="connsiteX0" fmla="*/ 20895 w 684811"/>
              <a:gd name="connsiteY0" fmla="*/ 690944 h 4622824"/>
              <a:gd name="connsiteX1" fmla="*/ 684812 w 684811"/>
              <a:gd name="connsiteY1" fmla="*/ 4622829 h 4622824"/>
              <a:gd name="connsiteX0" fmla="*/ 25054 w 688970"/>
              <a:gd name="connsiteY0" fmla="*/ 537608 h 4469488"/>
              <a:gd name="connsiteX1" fmla="*/ 688971 w 688970"/>
              <a:gd name="connsiteY1" fmla="*/ 4469493 h 4469488"/>
              <a:gd name="connsiteX0" fmla="*/ 21328 w 783651"/>
              <a:gd name="connsiteY0" fmla="*/ 451028 h 5439219"/>
              <a:gd name="connsiteX1" fmla="*/ 783652 w 783651"/>
              <a:gd name="connsiteY1" fmla="*/ 5439224 h 5439219"/>
              <a:gd name="connsiteX0" fmla="*/ 7497 w 1965361"/>
              <a:gd name="connsiteY0" fmla="*/ 448992 h 5466947"/>
              <a:gd name="connsiteX1" fmla="*/ 1965362 w 1965361"/>
              <a:gd name="connsiteY1" fmla="*/ 5466945 h 5466947"/>
              <a:gd name="connsiteX0" fmla="*/ 558485 w 2516349"/>
              <a:gd name="connsiteY0" fmla="*/ 1 h 5017956"/>
              <a:gd name="connsiteX1" fmla="*/ 2516350 w 2516349"/>
              <a:gd name="connsiteY1" fmla="*/ 5017954 h 5017956"/>
              <a:gd name="connsiteX0" fmla="*/ 764366 w 1402486"/>
              <a:gd name="connsiteY0" fmla="*/ 2 h 5376229"/>
              <a:gd name="connsiteX1" fmla="*/ 1402487 w 1402486"/>
              <a:gd name="connsiteY1" fmla="*/ 5376227 h 5376229"/>
              <a:gd name="connsiteX0" fmla="*/ 783093 w 1334709"/>
              <a:gd name="connsiteY0" fmla="*/ 2 h 5467190"/>
              <a:gd name="connsiteX1" fmla="*/ 1334710 w 1334709"/>
              <a:gd name="connsiteY1" fmla="*/ 5467188 h 5467190"/>
              <a:gd name="connsiteX0" fmla="*/ 1425912 w 1977528"/>
              <a:gd name="connsiteY0" fmla="*/ 2 h 5467190"/>
              <a:gd name="connsiteX1" fmla="*/ 1977529 w 1977528"/>
              <a:gd name="connsiteY1" fmla="*/ 5467188 h 5467190"/>
              <a:gd name="connsiteX0" fmla="*/ 989661 w 2694677"/>
              <a:gd name="connsiteY0" fmla="*/ 2 h 5090820"/>
              <a:gd name="connsiteX1" fmla="*/ 2694680 w 2694677"/>
              <a:gd name="connsiteY1" fmla="*/ 5090822 h 5090820"/>
              <a:gd name="connsiteX0" fmla="*/ 448410 w 5735386"/>
              <a:gd name="connsiteY0" fmla="*/ 3 h 5747608"/>
              <a:gd name="connsiteX1" fmla="*/ 5735389 w 5735386"/>
              <a:gd name="connsiteY1" fmla="*/ 5747610 h 5747608"/>
              <a:gd name="connsiteX0" fmla="*/ 5 w 5286981"/>
              <a:gd name="connsiteY0" fmla="*/ 3 h 5747608"/>
              <a:gd name="connsiteX1" fmla="*/ 5286984 w 5286981"/>
              <a:gd name="connsiteY1" fmla="*/ 5747610 h 5747608"/>
              <a:gd name="connsiteX0" fmla="*/ 5 w 8665928"/>
              <a:gd name="connsiteY0" fmla="*/ 3 h 5200393"/>
              <a:gd name="connsiteX1" fmla="*/ 8665929 w 8665928"/>
              <a:gd name="connsiteY1" fmla="*/ 5200393 h 5200393"/>
              <a:gd name="connsiteX0" fmla="*/ 5 w 8665928"/>
              <a:gd name="connsiteY0" fmla="*/ 3 h 5200393"/>
              <a:gd name="connsiteX1" fmla="*/ 5333430 w 8665928"/>
              <a:gd name="connsiteY1" fmla="*/ 3093072 h 5200393"/>
              <a:gd name="connsiteX2" fmla="*/ 8665929 w 8665928"/>
              <a:gd name="connsiteY2" fmla="*/ 5200393 h 5200393"/>
              <a:gd name="connsiteX0" fmla="*/ 5 w 8665928"/>
              <a:gd name="connsiteY0" fmla="*/ 3 h 5200393"/>
              <a:gd name="connsiteX1" fmla="*/ 5333430 w 8665928"/>
              <a:gd name="connsiteY1" fmla="*/ 3093072 h 5200393"/>
              <a:gd name="connsiteX2" fmla="*/ 8665929 w 8665928"/>
              <a:gd name="connsiteY2" fmla="*/ 5200393 h 5200393"/>
              <a:gd name="connsiteX0" fmla="*/ 5 w 8665928"/>
              <a:gd name="connsiteY0" fmla="*/ 3 h 5200393"/>
              <a:gd name="connsiteX1" fmla="*/ 5333430 w 8665928"/>
              <a:gd name="connsiteY1" fmla="*/ 3093072 h 5200393"/>
              <a:gd name="connsiteX2" fmla="*/ 8665929 w 8665928"/>
              <a:gd name="connsiteY2" fmla="*/ 5200393 h 5200393"/>
              <a:gd name="connsiteX0" fmla="*/ 5 w 11066775"/>
              <a:gd name="connsiteY0" fmla="*/ 3 h 5320056"/>
              <a:gd name="connsiteX1" fmla="*/ 5333430 w 11066775"/>
              <a:gd name="connsiteY1" fmla="*/ 3093072 h 5320056"/>
              <a:gd name="connsiteX2" fmla="*/ 8665929 w 11066775"/>
              <a:gd name="connsiteY2" fmla="*/ 5200393 h 5320056"/>
              <a:gd name="connsiteX0" fmla="*/ 4892777 w 11824157"/>
              <a:gd name="connsiteY0" fmla="*/ 3 h 3460765"/>
              <a:gd name="connsiteX1" fmla="*/ 10226202 w 11824157"/>
              <a:gd name="connsiteY1" fmla="*/ 3093072 h 3460765"/>
              <a:gd name="connsiteX2" fmla="*/ 5 w 11824157"/>
              <a:gd name="connsiteY2" fmla="*/ 2008770 h 3460765"/>
              <a:gd name="connsiteX0" fmla="*/ 4892777 w 11824157"/>
              <a:gd name="connsiteY0" fmla="*/ 3 h 3460765"/>
              <a:gd name="connsiteX1" fmla="*/ 10226202 w 11824157"/>
              <a:gd name="connsiteY1" fmla="*/ 3093072 h 3460765"/>
              <a:gd name="connsiteX2" fmla="*/ 5 w 11824157"/>
              <a:gd name="connsiteY2" fmla="*/ 2008770 h 3460765"/>
              <a:gd name="connsiteX0" fmla="*/ 4892777 w 10428235"/>
              <a:gd name="connsiteY0" fmla="*/ 3 h 3395827"/>
              <a:gd name="connsiteX1" fmla="*/ 10226202 w 10428235"/>
              <a:gd name="connsiteY1" fmla="*/ 3093072 h 3395827"/>
              <a:gd name="connsiteX2" fmla="*/ 5 w 10428235"/>
              <a:gd name="connsiteY2" fmla="*/ 2008770 h 3395827"/>
              <a:gd name="connsiteX0" fmla="*/ 4892777 w 11293627"/>
              <a:gd name="connsiteY0" fmla="*/ 3 h 3141913"/>
              <a:gd name="connsiteX1" fmla="*/ 10226202 w 11293627"/>
              <a:gd name="connsiteY1" fmla="*/ 3093072 h 3141913"/>
              <a:gd name="connsiteX2" fmla="*/ 5 w 11293627"/>
              <a:gd name="connsiteY2" fmla="*/ 2008770 h 3141913"/>
              <a:gd name="connsiteX0" fmla="*/ 4892777 w 14798804"/>
              <a:gd name="connsiteY0" fmla="*/ 3 h 4676914"/>
              <a:gd name="connsiteX1" fmla="*/ 13979153 w 14798804"/>
              <a:gd name="connsiteY1" fmla="*/ 4645394 h 4676914"/>
              <a:gd name="connsiteX2" fmla="*/ 5 w 14798804"/>
              <a:gd name="connsiteY2" fmla="*/ 2008770 h 4676914"/>
              <a:gd name="connsiteX0" fmla="*/ 5638312 w 14060233"/>
              <a:gd name="connsiteY0" fmla="*/ 1 h 5186886"/>
              <a:gd name="connsiteX1" fmla="*/ 13979153 w 14060233"/>
              <a:gd name="connsiteY1" fmla="*/ 5136125 h 5186886"/>
              <a:gd name="connsiteX2" fmla="*/ 5 w 14060233"/>
              <a:gd name="connsiteY2" fmla="*/ 2499501 h 5186886"/>
              <a:gd name="connsiteX0" fmla="*/ 5638312 w 15991509"/>
              <a:gd name="connsiteY0" fmla="*/ 1 h 5432468"/>
              <a:gd name="connsiteX1" fmla="*/ 15925979 w 15991509"/>
              <a:gd name="connsiteY1" fmla="*/ 5386178 h 5432468"/>
              <a:gd name="connsiteX2" fmla="*/ 5 w 15991509"/>
              <a:gd name="connsiteY2" fmla="*/ 2499501 h 5432468"/>
              <a:gd name="connsiteX0" fmla="*/ 5638312 w 15930876"/>
              <a:gd name="connsiteY0" fmla="*/ 1 h 5489540"/>
              <a:gd name="connsiteX1" fmla="*/ 15925979 w 15930876"/>
              <a:gd name="connsiteY1" fmla="*/ 5386178 h 5489540"/>
              <a:gd name="connsiteX2" fmla="*/ 5 w 15930876"/>
              <a:gd name="connsiteY2" fmla="*/ 2499501 h 5489540"/>
              <a:gd name="connsiteX0" fmla="*/ 0 w 10377216"/>
              <a:gd name="connsiteY0" fmla="*/ 1 h 5526351"/>
              <a:gd name="connsiteX1" fmla="*/ 10287667 w 10377216"/>
              <a:gd name="connsiteY1" fmla="*/ 5386178 h 5526351"/>
              <a:gd name="connsiteX2" fmla="*/ 3337658 w 10377216"/>
              <a:gd name="connsiteY2" fmla="*/ 3667212 h 5526351"/>
              <a:gd name="connsiteX0" fmla="*/ 0 w 10513119"/>
              <a:gd name="connsiteY0" fmla="*/ 1 h 5441733"/>
              <a:gd name="connsiteX1" fmla="*/ 10287667 w 10513119"/>
              <a:gd name="connsiteY1" fmla="*/ 5386178 h 5441733"/>
              <a:gd name="connsiteX2" fmla="*/ 3337658 w 10513119"/>
              <a:gd name="connsiteY2" fmla="*/ 3667212 h 5441733"/>
              <a:gd name="connsiteX0" fmla="*/ 0 w 12499020"/>
              <a:gd name="connsiteY0" fmla="*/ 1 h 5651647"/>
              <a:gd name="connsiteX1" fmla="*/ 10287667 w 12499020"/>
              <a:gd name="connsiteY1" fmla="*/ 5386178 h 5651647"/>
              <a:gd name="connsiteX2" fmla="*/ 9316310 w 12499020"/>
              <a:gd name="connsiteY2" fmla="*/ 4394259 h 5651647"/>
              <a:gd name="connsiteX0" fmla="*/ 0 w 12792490"/>
              <a:gd name="connsiteY0" fmla="*/ 1 h 5379034"/>
              <a:gd name="connsiteX1" fmla="*/ 10964376 w 12792490"/>
              <a:gd name="connsiteY1" fmla="*/ 5045964 h 5379034"/>
              <a:gd name="connsiteX2" fmla="*/ 9316310 w 12792490"/>
              <a:gd name="connsiteY2" fmla="*/ 4394259 h 5379034"/>
              <a:gd name="connsiteX0" fmla="*/ 0 w 12641580"/>
              <a:gd name="connsiteY0" fmla="*/ 1 h 5132985"/>
              <a:gd name="connsiteX1" fmla="*/ 10964376 w 12641580"/>
              <a:gd name="connsiteY1" fmla="*/ 5045964 h 5132985"/>
              <a:gd name="connsiteX2" fmla="*/ 9057226 w 12641580"/>
              <a:gd name="connsiteY2" fmla="*/ 2986488 h 5132985"/>
              <a:gd name="connsiteX0" fmla="*/ 0 w 11407830"/>
              <a:gd name="connsiteY0" fmla="*/ 1 h 5062062"/>
              <a:gd name="connsiteX1" fmla="*/ 10964376 w 11407830"/>
              <a:gd name="connsiteY1" fmla="*/ 5045964 h 5062062"/>
              <a:gd name="connsiteX2" fmla="*/ 9057226 w 11407830"/>
              <a:gd name="connsiteY2" fmla="*/ 2986488 h 5062062"/>
              <a:gd name="connsiteX0" fmla="*/ 0 w 10807030"/>
              <a:gd name="connsiteY0" fmla="*/ 1 h 3775125"/>
              <a:gd name="connsiteX1" fmla="*/ 7942395 w 10807030"/>
              <a:gd name="connsiteY1" fmla="*/ 3696126 h 3775125"/>
              <a:gd name="connsiteX2" fmla="*/ 9057226 w 10807030"/>
              <a:gd name="connsiteY2" fmla="*/ 2986488 h 3775125"/>
              <a:gd name="connsiteX0" fmla="*/ 0 w 10924411"/>
              <a:gd name="connsiteY0" fmla="*/ 1 h 3752814"/>
              <a:gd name="connsiteX1" fmla="*/ 7942395 w 10924411"/>
              <a:gd name="connsiteY1" fmla="*/ 3696126 h 3752814"/>
              <a:gd name="connsiteX2" fmla="*/ 9057226 w 10924411"/>
              <a:gd name="connsiteY2" fmla="*/ 2986488 h 3752814"/>
              <a:gd name="connsiteX0" fmla="*/ 0 w 10733825"/>
              <a:gd name="connsiteY0" fmla="*/ 1 h 3763202"/>
              <a:gd name="connsiteX1" fmla="*/ 7942395 w 10733825"/>
              <a:gd name="connsiteY1" fmla="*/ 3696126 h 3763202"/>
              <a:gd name="connsiteX2" fmla="*/ 9057226 w 10733825"/>
              <a:gd name="connsiteY2" fmla="*/ 2986488 h 3763202"/>
              <a:gd name="connsiteX0" fmla="*/ 0 w 9524779"/>
              <a:gd name="connsiteY0" fmla="*/ 1 h 3763202"/>
              <a:gd name="connsiteX1" fmla="*/ 7942395 w 9524779"/>
              <a:gd name="connsiteY1" fmla="*/ 3696126 h 3763202"/>
              <a:gd name="connsiteX2" fmla="*/ 9057226 w 9524779"/>
              <a:gd name="connsiteY2" fmla="*/ 2986488 h 3763202"/>
              <a:gd name="connsiteX0" fmla="*/ 0 w 11836810"/>
              <a:gd name="connsiteY0" fmla="*/ 1 h 4919378"/>
              <a:gd name="connsiteX1" fmla="*/ 7942395 w 11836810"/>
              <a:gd name="connsiteY1" fmla="*/ 3696126 h 4919378"/>
              <a:gd name="connsiteX2" fmla="*/ 11110481 w 11836810"/>
              <a:gd name="connsiteY2" fmla="*/ 4258471 h 4919378"/>
              <a:gd name="connsiteX0" fmla="*/ 0 w 11519065"/>
              <a:gd name="connsiteY0" fmla="*/ 1 h 4691846"/>
              <a:gd name="connsiteX1" fmla="*/ 7942395 w 11519065"/>
              <a:gd name="connsiteY1" fmla="*/ 3696126 h 4691846"/>
              <a:gd name="connsiteX2" fmla="*/ 11110481 w 11519065"/>
              <a:gd name="connsiteY2" fmla="*/ 4258471 h 4691846"/>
              <a:gd name="connsiteX0" fmla="*/ 0 w 11519065"/>
              <a:gd name="connsiteY0" fmla="*/ 1 h 4691846"/>
              <a:gd name="connsiteX1" fmla="*/ 7942395 w 11519065"/>
              <a:gd name="connsiteY1" fmla="*/ 3696126 h 4691846"/>
              <a:gd name="connsiteX2" fmla="*/ 11110481 w 11519065"/>
              <a:gd name="connsiteY2" fmla="*/ 4258471 h 4691846"/>
              <a:gd name="connsiteX0" fmla="*/ 0 w 11567393"/>
              <a:gd name="connsiteY0" fmla="*/ 1 h 4663699"/>
              <a:gd name="connsiteX1" fmla="*/ 7942395 w 11567393"/>
              <a:gd name="connsiteY1" fmla="*/ 3696126 h 4663699"/>
              <a:gd name="connsiteX2" fmla="*/ 11110481 w 11567393"/>
              <a:gd name="connsiteY2" fmla="*/ 4258471 h 4663699"/>
              <a:gd name="connsiteX0" fmla="*/ 0 w 11561061"/>
              <a:gd name="connsiteY0" fmla="*/ 1 h 4671179"/>
              <a:gd name="connsiteX1" fmla="*/ 7825338 w 11561061"/>
              <a:gd name="connsiteY1" fmla="*/ 3766160 h 4671179"/>
              <a:gd name="connsiteX2" fmla="*/ 11110481 w 11561061"/>
              <a:gd name="connsiteY2" fmla="*/ 4258471 h 4671179"/>
              <a:gd name="connsiteX0" fmla="*/ 0 w 11561061"/>
              <a:gd name="connsiteY0" fmla="*/ 1 h 4671179"/>
              <a:gd name="connsiteX1" fmla="*/ 7825338 w 11561061"/>
              <a:gd name="connsiteY1" fmla="*/ 3766160 h 4671179"/>
              <a:gd name="connsiteX2" fmla="*/ 11110481 w 11561061"/>
              <a:gd name="connsiteY2" fmla="*/ 4258471 h 4671179"/>
              <a:gd name="connsiteX0" fmla="*/ 0 w 11509277"/>
              <a:gd name="connsiteY0" fmla="*/ 1 h 4837473"/>
              <a:gd name="connsiteX1" fmla="*/ 7825338 w 11509277"/>
              <a:gd name="connsiteY1" fmla="*/ 3766160 h 4837473"/>
              <a:gd name="connsiteX2" fmla="*/ 11110481 w 11509277"/>
              <a:gd name="connsiteY2" fmla="*/ 4258471 h 4837473"/>
              <a:gd name="connsiteX0" fmla="*/ 0 w 10645427"/>
              <a:gd name="connsiteY0" fmla="*/ 1 h 4738254"/>
              <a:gd name="connsiteX1" fmla="*/ 7825338 w 10645427"/>
              <a:gd name="connsiteY1" fmla="*/ 3766160 h 4738254"/>
              <a:gd name="connsiteX2" fmla="*/ 10204551 w 10645427"/>
              <a:gd name="connsiteY2" fmla="*/ 4132272 h 4738254"/>
              <a:gd name="connsiteX0" fmla="*/ 0 w 10852633"/>
              <a:gd name="connsiteY0" fmla="*/ 1 h 4980380"/>
              <a:gd name="connsiteX1" fmla="*/ 7825338 w 10852633"/>
              <a:gd name="connsiteY1" fmla="*/ 3766160 h 4980380"/>
              <a:gd name="connsiteX2" fmla="*/ 10204551 w 10852633"/>
              <a:gd name="connsiteY2" fmla="*/ 4132272 h 4980380"/>
              <a:gd name="connsiteX0" fmla="*/ 0 w 10852633"/>
              <a:gd name="connsiteY0" fmla="*/ 1 h 4980380"/>
              <a:gd name="connsiteX1" fmla="*/ 7825338 w 10852633"/>
              <a:gd name="connsiteY1" fmla="*/ 3766160 h 4980380"/>
              <a:gd name="connsiteX2" fmla="*/ 10204551 w 10852633"/>
              <a:gd name="connsiteY2" fmla="*/ 4132272 h 4980380"/>
              <a:gd name="connsiteX0" fmla="*/ 0 w 10852633"/>
              <a:gd name="connsiteY0" fmla="*/ 1 h 4980380"/>
              <a:gd name="connsiteX1" fmla="*/ 7825338 w 10852633"/>
              <a:gd name="connsiteY1" fmla="*/ 3766160 h 4980380"/>
              <a:gd name="connsiteX2" fmla="*/ 10204551 w 10852633"/>
              <a:gd name="connsiteY2" fmla="*/ 4132272 h 4980380"/>
              <a:gd name="connsiteX0" fmla="*/ 0 w 10848168"/>
              <a:gd name="connsiteY0" fmla="*/ 1 h 4630196"/>
              <a:gd name="connsiteX1" fmla="*/ 7825338 w 10848168"/>
              <a:gd name="connsiteY1" fmla="*/ 3766160 h 4630196"/>
              <a:gd name="connsiteX2" fmla="*/ 10204551 w 10848168"/>
              <a:gd name="connsiteY2" fmla="*/ 4132272 h 4630196"/>
              <a:gd name="connsiteX0" fmla="*/ 0 w 10848168"/>
              <a:gd name="connsiteY0" fmla="*/ 1 h 4630196"/>
              <a:gd name="connsiteX1" fmla="*/ 7825338 w 10848168"/>
              <a:gd name="connsiteY1" fmla="*/ 3766160 h 4630196"/>
              <a:gd name="connsiteX2" fmla="*/ 10204551 w 10848168"/>
              <a:gd name="connsiteY2" fmla="*/ 4132272 h 4630196"/>
              <a:gd name="connsiteX0" fmla="*/ 0 w 10848168"/>
              <a:gd name="connsiteY0" fmla="*/ 1 h 4630196"/>
              <a:gd name="connsiteX1" fmla="*/ 7825338 w 10848168"/>
              <a:gd name="connsiteY1" fmla="*/ 3766160 h 4630196"/>
              <a:gd name="connsiteX2" fmla="*/ 10204551 w 10848168"/>
              <a:gd name="connsiteY2" fmla="*/ 4132272 h 4630196"/>
              <a:gd name="connsiteX0" fmla="*/ 0 w 10849490"/>
              <a:gd name="connsiteY0" fmla="*/ 1 h 4553302"/>
              <a:gd name="connsiteX1" fmla="*/ 7825338 w 10849490"/>
              <a:gd name="connsiteY1" fmla="*/ 3766160 h 4553302"/>
              <a:gd name="connsiteX2" fmla="*/ 10204551 w 10849490"/>
              <a:gd name="connsiteY2" fmla="*/ 4132272 h 4553302"/>
              <a:gd name="connsiteX0" fmla="*/ 0 w 11247805"/>
              <a:gd name="connsiteY0" fmla="*/ 1 h 4377216"/>
              <a:gd name="connsiteX1" fmla="*/ 7825338 w 11247805"/>
              <a:gd name="connsiteY1" fmla="*/ 3766160 h 4377216"/>
              <a:gd name="connsiteX2" fmla="*/ 10647141 w 11247805"/>
              <a:gd name="connsiteY2" fmla="*/ 3932122 h 4377216"/>
              <a:gd name="connsiteX0" fmla="*/ 0 w 12432624"/>
              <a:gd name="connsiteY0" fmla="*/ 1 h 5000501"/>
              <a:gd name="connsiteX1" fmla="*/ 7825338 w 12432624"/>
              <a:gd name="connsiteY1" fmla="*/ 3766160 h 5000501"/>
              <a:gd name="connsiteX2" fmla="*/ 10647141 w 12432624"/>
              <a:gd name="connsiteY2" fmla="*/ 3932122 h 5000501"/>
              <a:gd name="connsiteX0" fmla="*/ 0 w 12421409"/>
              <a:gd name="connsiteY0" fmla="*/ 1 h 4948548"/>
              <a:gd name="connsiteX1" fmla="*/ 7825338 w 12421409"/>
              <a:gd name="connsiteY1" fmla="*/ 3766160 h 4948548"/>
              <a:gd name="connsiteX2" fmla="*/ 10647141 w 12421409"/>
              <a:gd name="connsiteY2" fmla="*/ 3932122 h 4948548"/>
              <a:gd name="connsiteX0" fmla="*/ 0 w 12421409"/>
              <a:gd name="connsiteY0" fmla="*/ 1 h 4948548"/>
              <a:gd name="connsiteX1" fmla="*/ 7825338 w 12421409"/>
              <a:gd name="connsiteY1" fmla="*/ 3766160 h 4948548"/>
              <a:gd name="connsiteX2" fmla="*/ 10647141 w 12421409"/>
              <a:gd name="connsiteY2" fmla="*/ 3932122 h 4948548"/>
              <a:gd name="connsiteX0" fmla="*/ 0 w 12556883"/>
              <a:gd name="connsiteY0" fmla="*/ 1 h 4779536"/>
              <a:gd name="connsiteX1" fmla="*/ 7825338 w 12556883"/>
              <a:gd name="connsiteY1" fmla="*/ 3766160 h 4779536"/>
              <a:gd name="connsiteX2" fmla="*/ 10806866 w 12556883"/>
              <a:gd name="connsiteY2" fmla="*/ 3728779 h 47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56883" h="4779536">
                <a:moveTo>
                  <a:pt x="0" y="1"/>
                </a:moveTo>
                <a:cubicBezTo>
                  <a:pt x="1777808" y="1031024"/>
                  <a:pt x="11618997" y="4607433"/>
                  <a:pt x="7825338" y="3766160"/>
                </a:cubicBezTo>
                <a:cubicBezTo>
                  <a:pt x="7988409" y="2360671"/>
                  <a:pt x="16003049" y="6666982"/>
                  <a:pt x="10806866" y="3728779"/>
                </a:cubicBezTo>
              </a:path>
            </a:pathLst>
          </a:custGeom>
          <a:ln w="19050">
            <a:solidFill>
              <a:srgbClr val="0000CC"/>
            </a:solidFill>
            <a:prstDash val="solid"/>
            <a:tailEnd type="triangl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9" name="Conector 270"/>
          <p:cNvSpPr>
            <a:spLocks noChangeAspect="1"/>
          </p:cNvSpPr>
          <p:nvPr/>
        </p:nvSpPr>
        <p:spPr>
          <a:xfrm>
            <a:off x="9153251" y="1037639"/>
            <a:ext cx="53807" cy="53807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985"/>
          </a:p>
        </p:txBody>
      </p:sp>
      <p:cxnSp>
        <p:nvCxnSpPr>
          <p:cNvPr id="90" name="Conector recto de flecha 324"/>
          <p:cNvCxnSpPr/>
          <p:nvPr/>
        </p:nvCxnSpPr>
        <p:spPr>
          <a:xfrm flipH="1">
            <a:off x="8751233" y="1190746"/>
            <a:ext cx="643936" cy="616591"/>
          </a:xfrm>
          <a:prstGeom prst="straightConnector1">
            <a:avLst/>
          </a:prstGeom>
          <a:ln w="12700">
            <a:solidFill>
              <a:schemeClr val="tx1"/>
            </a:solidFill>
            <a:prstDash val="lgDash"/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cto de flecha 281"/>
          <p:cNvCxnSpPr/>
          <p:nvPr/>
        </p:nvCxnSpPr>
        <p:spPr>
          <a:xfrm>
            <a:off x="10130722" y="1907573"/>
            <a:ext cx="302082" cy="442207"/>
          </a:xfrm>
          <a:prstGeom prst="straightConnector1">
            <a:avLst/>
          </a:prstGeom>
          <a:ln w="34925" cmpd="dbl">
            <a:solidFill>
              <a:schemeClr val="tx1"/>
            </a:solidFill>
            <a:prstDash val="solid"/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Imagen 9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394" y="2151167"/>
            <a:ext cx="90503" cy="91106"/>
          </a:xfrm>
          <a:prstGeom prst="rect">
            <a:avLst/>
          </a:prstGeom>
        </p:spPr>
      </p:pic>
      <p:pic>
        <p:nvPicPr>
          <p:cNvPr id="96" name="Imagen 9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219" y="1982266"/>
            <a:ext cx="90503" cy="91106"/>
          </a:xfrm>
          <a:prstGeom prst="rect">
            <a:avLst/>
          </a:prstGeom>
        </p:spPr>
      </p:pic>
      <p:grpSp>
        <p:nvGrpSpPr>
          <p:cNvPr id="97" name="Grupo 96"/>
          <p:cNvGrpSpPr>
            <a:grpSpLocks noChangeAspect="1"/>
          </p:cNvGrpSpPr>
          <p:nvPr/>
        </p:nvGrpSpPr>
        <p:grpSpPr>
          <a:xfrm rot="2175913">
            <a:off x="9113352" y="863755"/>
            <a:ext cx="284263" cy="216000"/>
            <a:chOff x="4397320" y="2123606"/>
            <a:chExt cx="493474" cy="355017"/>
          </a:xfrm>
          <a:solidFill>
            <a:srgbClr val="0000CC"/>
          </a:solidFill>
          <a:scene3d>
            <a:camera prst="perspectiveRelaxed"/>
            <a:lightRig rig="chilly" dir="t"/>
          </a:scene3d>
        </p:grpSpPr>
        <p:sp>
          <p:nvSpPr>
            <p:cNvPr id="98" name="Forma libre 97"/>
            <p:cNvSpPr/>
            <p:nvPr/>
          </p:nvSpPr>
          <p:spPr>
            <a:xfrm>
              <a:off x="4397320" y="2123606"/>
              <a:ext cx="355017" cy="355017"/>
            </a:xfrm>
            <a:custGeom>
              <a:avLst/>
              <a:gdLst>
                <a:gd name="connsiteX0" fmla="*/ 0 w 355017"/>
                <a:gd name="connsiteY0" fmla="*/ 177509 h 355017"/>
                <a:gd name="connsiteX1" fmla="*/ 177509 w 355017"/>
                <a:gd name="connsiteY1" fmla="*/ 0 h 355017"/>
                <a:gd name="connsiteX2" fmla="*/ 355018 w 355017"/>
                <a:gd name="connsiteY2" fmla="*/ 177509 h 355017"/>
                <a:gd name="connsiteX3" fmla="*/ 177509 w 355017"/>
                <a:gd name="connsiteY3" fmla="*/ 355018 h 355017"/>
                <a:gd name="connsiteX4" fmla="*/ 0 w 355017"/>
                <a:gd name="connsiteY4" fmla="*/ 177509 h 35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017" h="355017">
                  <a:moveTo>
                    <a:pt x="0" y="177509"/>
                  </a:moveTo>
                  <a:cubicBezTo>
                    <a:pt x="0" y="79473"/>
                    <a:pt x="79473" y="0"/>
                    <a:pt x="177509" y="0"/>
                  </a:cubicBezTo>
                  <a:cubicBezTo>
                    <a:pt x="275545" y="0"/>
                    <a:pt x="355018" y="79473"/>
                    <a:pt x="355018" y="177509"/>
                  </a:cubicBezTo>
                  <a:cubicBezTo>
                    <a:pt x="355018" y="275545"/>
                    <a:pt x="275545" y="355018"/>
                    <a:pt x="177509" y="355018"/>
                  </a:cubicBezTo>
                  <a:cubicBezTo>
                    <a:pt x="79473" y="355018"/>
                    <a:pt x="0" y="275545"/>
                    <a:pt x="0" y="177509"/>
                  </a:cubicBezTo>
                  <a:close/>
                </a:path>
              </a:pathLst>
            </a:custGeom>
            <a:grpFill/>
            <a:sp3d prstMaterial="softEdge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611" tIns="59611" rIns="59611" bIns="59611" numCol="1" spcCol="1270" anchor="ctr" anchorCtr="0">
              <a:noAutofit/>
              <a:flatTx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600" kern="1200"/>
            </a:p>
          </p:txBody>
        </p:sp>
        <p:sp>
          <p:nvSpPr>
            <p:cNvPr id="99" name="Triángulo isósceles 98"/>
            <p:cNvSpPr/>
            <p:nvPr/>
          </p:nvSpPr>
          <p:spPr>
            <a:xfrm rot="5400000">
              <a:off x="4781627" y="2254075"/>
              <a:ext cx="124256" cy="94079"/>
            </a:xfrm>
            <a:prstGeom prst="triangle">
              <a:avLst/>
            </a:prstGeom>
            <a:grpFill/>
            <a:sp3d prstMaterial="softEdge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00" name="Grupo 99"/>
          <p:cNvGrpSpPr>
            <a:grpSpLocks noChangeAspect="1"/>
          </p:cNvGrpSpPr>
          <p:nvPr/>
        </p:nvGrpSpPr>
        <p:grpSpPr>
          <a:xfrm rot="6598459">
            <a:off x="9317795" y="1005759"/>
            <a:ext cx="284263" cy="216000"/>
            <a:chOff x="4397320" y="2123606"/>
            <a:chExt cx="493474" cy="355017"/>
          </a:xfrm>
          <a:solidFill>
            <a:srgbClr val="0000CC"/>
          </a:solidFill>
          <a:scene3d>
            <a:camera prst="perspectiveRelaxed"/>
            <a:lightRig rig="chilly" dir="t"/>
          </a:scene3d>
        </p:grpSpPr>
        <p:sp>
          <p:nvSpPr>
            <p:cNvPr id="101" name="Forma libre 100"/>
            <p:cNvSpPr/>
            <p:nvPr/>
          </p:nvSpPr>
          <p:spPr>
            <a:xfrm>
              <a:off x="4397320" y="2123606"/>
              <a:ext cx="355017" cy="355017"/>
            </a:xfrm>
            <a:custGeom>
              <a:avLst/>
              <a:gdLst>
                <a:gd name="connsiteX0" fmla="*/ 0 w 355017"/>
                <a:gd name="connsiteY0" fmla="*/ 177509 h 355017"/>
                <a:gd name="connsiteX1" fmla="*/ 177509 w 355017"/>
                <a:gd name="connsiteY1" fmla="*/ 0 h 355017"/>
                <a:gd name="connsiteX2" fmla="*/ 355018 w 355017"/>
                <a:gd name="connsiteY2" fmla="*/ 177509 h 355017"/>
                <a:gd name="connsiteX3" fmla="*/ 177509 w 355017"/>
                <a:gd name="connsiteY3" fmla="*/ 355018 h 355017"/>
                <a:gd name="connsiteX4" fmla="*/ 0 w 355017"/>
                <a:gd name="connsiteY4" fmla="*/ 177509 h 35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017" h="355017">
                  <a:moveTo>
                    <a:pt x="0" y="177509"/>
                  </a:moveTo>
                  <a:cubicBezTo>
                    <a:pt x="0" y="79473"/>
                    <a:pt x="79473" y="0"/>
                    <a:pt x="177509" y="0"/>
                  </a:cubicBezTo>
                  <a:cubicBezTo>
                    <a:pt x="275545" y="0"/>
                    <a:pt x="355018" y="79473"/>
                    <a:pt x="355018" y="177509"/>
                  </a:cubicBezTo>
                  <a:cubicBezTo>
                    <a:pt x="355018" y="275545"/>
                    <a:pt x="275545" y="355018"/>
                    <a:pt x="177509" y="355018"/>
                  </a:cubicBezTo>
                  <a:cubicBezTo>
                    <a:pt x="79473" y="355018"/>
                    <a:pt x="0" y="275545"/>
                    <a:pt x="0" y="177509"/>
                  </a:cubicBezTo>
                  <a:close/>
                </a:path>
              </a:pathLst>
            </a:custGeom>
            <a:grpFill/>
            <a:sp3d prstMaterial="softEdge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611" tIns="59611" rIns="59611" bIns="59611" numCol="1" spcCol="1270" anchor="ctr" anchorCtr="0">
              <a:noAutofit/>
              <a:flatTx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600" kern="1200"/>
            </a:p>
          </p:txBody>
        </p:sp>
        <p:sp>
          <p:nvSpPr>
            <p:cNvPr id="102" name="Triángulo isósceles 101"/>
            <p:cNvSpPr/>
            <p:nvPr/>
          </p:nvSpPr>
          <p:spPr>
            <a:xfrm rot="5400000">
              <a:off x="4781627" y="2254075"/>
              <a:ext cx="124256" cy="94079"/>
            </a:xfrm>
            <a:prstGeom prst="triangle">
              <a:avLst/>
            </a:prstGeom>
            <a:grpFill/>
            <a:sp3d prstMaterial="softEdge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" name="Rectángulo 1"/>
          <p:cNvSpPr/>
          <p:nvPr/>
        </p:nvSpPr>
        <p:spPr>
          <a:xfrm>
            <a:off x="9358802" y="983238"/>
            <a:ext cx="237566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700" b="1">
                <a:solidFill>
                  <a:schemeClr val="bg1"/>
                </a:solidFill>
                <a:latin typeface="Quicksand" panose="02000503000000000000" pitchFamily="2" charset="0"/>
                <a:cs typeface="Kanit Medium" panose="00000600000000000000" pitchFamily="2" charset="-34"/>
              </a:rPr>
              <a:t>2</a:t>
            </a:r>
          </a:p>
        </p:txBody>
      </p:sp>
      <p:grpSp>
        <p:nvGrpSpPr>
          <p:cNvPr id="104" name="Grupo 103"/>
          <p:cNvGrpSpPr>
            <a:grpSpLocks noChangeAspect="1"/>
          </p:cNvGrpSpPr>
          <p:nvPr/>
        </p:nvGrpSpPr>
        <p:grpSpPr>
          <a:xfrm rot="7455880">
            <a:off x="9457193" y="1131444"/>
            <a:ext cx="284263" cy="216000"/>
            <a:chOff x="4397320" y="2123606"/>
            <a:chExt cx="493474" cy="355017"/>
          </a:xfrm>
          <a:solidFill>
            <a:srgbClr val="0000CC"/>
          </a:solidFill>
          <a:scene3d>
            <a:camera prst="perspectiveRelaxed"/>
            <a:lightRig rig="chilly" dir="t"/>
          </a:scene3d>
        </p:grpSpPr>
        <p:sp>
          <p:nvSpPr>
            <p:cNvPr id="105" name="Forma libre 104"/>
            <p:cNvSpPr/>
            <p:nvPr/>
          </p:nvSpPr>
          <p:spPr>
            <a:xfrm>
              <a:off x="4397320" y="2123606"/>
              <a:ext cx="355017" cy="355017"/>
            </a:xfrm>
            <a:custGeom>
              <a:avLst/>
              <a:gdLst>
                <a:gd name="connsiteX0" fmla="*/ 0 w 355017"/>
                <a:gd name="connsiteY0" fmla="*/ 177509 h 355017"/>
                <a:gd name="connsiteX1" fmla="*/ 177509 w 355017"/>
                <a:gd name="connsiteY1" fmla="*/ 0 h 355017"/>
                <a:gd name="connsiteX2" fmla="*/ 355018 w 355017"/>
                <a:gd name="connsiteY2" fmla="*/ 177509 h 355017"/>
                <a:gd name="connsiteX3" fmla="*/ 177509 w 355017"/>
                <a:gd name="connsiteY3" fmla="*/ 355018 h 355017"/>
                <a:gd name="connsiteX4" fmla="*/ 0 w 355017"/>
                <a:gd name="connsiteY4" fmla="*/ 177509 h 35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017" h="355017">
                  <a:moveTo>
                    <a:pt x="0" y="177509"/>
                  </a:moveTo>
                  <a:cubicBezTo>
                    <a:pt x="0" y="79473"/>
                    <a:pt x="79473" y="0"/>
                    <a:pt x="177509" y="0"/>
                  </a:cubicBezTo>
                  <a:cubicBezTo>
                    <a:pt x="275545" y="0"/>
                    <a:pt x="355018" y="79473"/>
                    <a:pt x="355018" y="177509"/>
                  </a:cubicBezTo>
                  <a:cubicBezTo>
                    <a:pt x="355018" y="275545"/>
                    <a:pt x="275545" y="355018"/>
                    <a:pt x="177509" y="355018"/>
                  </a:cubicBezTo>
                  <a:cubicBezTo>
                    <a:pt x="79473" y="355018"/>
                    <a:pt x="0" y="275545"/>
                    <a:pt x="0" y="177509"/>
                  </a:cubicBezTo>
                  <a:close/>
                </a:path>
              </a:pathLst>
            </a:custGeom>
            <a:grpFill/>
            <a:sp3d prstMaterial="softEdge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611" tIns="59611" rIns="59611" bIns="59611" numCol="1" spcCol="1270" anchor="ctr" anchorCtr="0">
              <a:noAutofit/>
              <a:flatTx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600" kern="1200"/>
            </a:p>
          </p:txBody>
        </p:sp>
        <p:sp>
          <p:nvSpPr>
            <p:cNvPr id="106" name="Triángulo isósceles 105"/>
            <p:cNvSpPr/>
            <p:nvPr/>
          </p:nvSpPr>
          <p:spPr>
            <a:xfrm rot="5400000">
              <a:off x="4781627" y="2254075"/>
              <a:ext cx="124256" cy="94079"/>
            </a:xfrm>
            <a:prstGeom prst="triangle">
              <a:avLst/>
            </a:prstGeom>
            <a:grpFill/>
            <a:sp3d prstMaterial="softEdge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07" name="Rectángulo 106"/>
          <p:cNvSpPr>
            <a:spLocks noChangeAspect="1"/>
          </p:cNvSpPr>
          <p:nvPr/>
        </p:nvSpPr>
        <p:spPr>
          <a:xfrm>
            <a:off x="9518838" y="1099065"/>
            <a:ext cx="193557" cy="18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700" b="1" smtClean="0">
                <a:solidFill>
                  <a:schemeClr val="bg1"/>
                </a:solidFill>
                <a:latin typeface="Quicksand" panose="02000503000000000000" pitchFamily="2" charset="0"/>
                <a:cs typeface="Kanit Medium" panose="00000600000000000000" pitchFamily="2" charset="-34"/>
              </a:rPr>
              <a:t>1</a:t>
            </a:r>
            <a:endParaRPr lang="ca-ES" sz="700" b="1">
              <a:solidFill>
                <a:schemeClr val="bg1"/>
              </a:solidFill>
              <a:latin typeface="Quicksand" panose="02000503000000000000" pitchFamily="2" charset="0"/>
              <a:cs typeface="Kanit Medium" panose="00000600000000000000" pitchFamily="2" charset="-34"/>
            </a:endParaRPr>
          </a:p>
        </p:txBody>
      </p:sp>
      <p:sp>
        <p:nvSpPr>
          <p:cNvPr id="109" name="Freeform 37"/>
          <p:cNvSpPr/>
          <p:nvPr/>
        </p:nvSpPr>
        <p:spPr>
          <a:xfrm rot="19528151" flipV="1">
            <a:off x="8915715" y="1528951"/>
            <a:ext cx="1041186" cy="734608"/>
          </a:xfrm>
          <a:custGeom>
            <a:avLst/>
            <a:gdLst>
              <a:gd name="connsiteX0" fmla="*/ 0 w 4039737"/>
              <a:gd name="connsiteY0" fmla="*/ 747879 h 911652"/>
              <a:gd name="connsiteX1" fmla="*/ 2169994 w 4039737"/>
              <a:gd name="connsiteY1" fmla="*/ 133730 h 911652"/>
              <a:gd name="connsiteX2" fmla="*/ 3725838 w 4039737"/>
              <a:gd name="connsiteY2" fmla="*/ 65491 h 911652"/>
              <a:gd name="connsiteX3" fmla="*/ 4039737 w 4039737"/>
              <a:gd name="connsiteY3" fmla="*/ 911652 h 911652"/>
              <a:gd name="connsiteX0" fmla="*/ 0 w 3725838"/>
              <a:gd name="connsiteY0" fmla="*/ 747879 h 747879"/>
              <a:gd name="connsiteX1" fmla="*/ 2169994 w 3725838"/>
              <a:gd name="connsiteY1" fmla="*/ 133730 h 747879"/>
              <a:gd name="connsiteX2" fmla="*/ 3725838 w 3725838"/>
              <a:gd name="connsiteY2" fmla="*/ 65491 h 747879"/>
              <a:gd name="connsiteX0" fmla="*/ 0 w 2169994"/>
              <a:gd name="connsiteY0" fmla="*/ 614149 h 614149"/>
              <a:gd name="connsiteX1" fmla="*/ 2169994 w 2169994"/>
              <a:gd name="connsiteY1" fmla="*/ 0 h 614149"/>
              <a:gd name="connsiteX0" fmla="*/ 0 w 1733265"/>
              <a:gd name="connsiteY0" fmla="*/ 627797 h 627797"/>
              <a:gd name="connsiteX1" fmla="*/ 1733265 w 1733265"/>
              <a:gd name="connsiteY1" fmla="*/ 0 h 627797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678674"/>
              <a:gd name="connsiteY0" fmla="*/ 641445 h 641445"/>
              <a:gd name="connsiteX1" fmla="*/ 1678674 w 1678674"/>
              <a:gd name="connsiteY1" fmla="*/ 0 h 641445"/>
              <a:gd name="connsiteX0" fmla="*/ 0 w 1678674"/>
              <a:gd name="connsiteY0" fmla="*/ 641445 h 641445"/>
              <a:gd name="connsiteX1" fmla="*/ 1678674 w 1678674"/>
              <a:gd name="connsiteY1" fmla="*/ 0 h 641445"/>
              <a:gd name="connsiteX0" fmla="*/ 0 w 1720993"/>
              <a:gd name="connsiteY0" fmla="*/ 641445 h 641445"/>
              <a:gd name="connsiteX1" fmla="*/ 1720993 w 1720993"/>
              <a:gd name="connsiteY1" fmla="*/ 0 h 641445"/>
              <a:gd name="connsiteX0" fmla="*/ 0 w 1720993"/>
              <a:gd name="connsiteY0" fmla="*/ 641445 h 641445"/>
              <a:gd name="connsiteX1" fmla="*/ 1720993 w 1720993"/>
              <a:gd name="connsiteY1" fmla="*/ 0 h 641445"/>
              <a:gd name="connsiteX0" fmla="*/ 0 w 1767505"/>
              <a:gd name="connsiteY0" fmla="*/ 661873 h 661873"/>
              <a:gd name="connsiteX1" fmla="*/ 1767505 w 1767505"/>
              <a:gd name="connsiteY1" fmla="*/ 0 h 661873"/>
              <a:gd name="connsiteX0" fmla="*/ 0 w 1894321"/>
              <a:gd name="connsiteY0" fmla="*/ 45515 h 165617"/>
              <a:gd name="connsiteX1" fmla="*/ 1894321 w 1894321"/>
              <a:gd name="connsiteY1" fmla="*/ 119073 h 165617"/>
              <a:gd name="connsiteX0" fmla="*/ 0 w 1894321"/>
              <a:gd name="connsiteY0" fmla="*/ 3748141 h 3824595"/>
              <a:gd name="connsiteX1" fmla="*/ 1894321 w 1894321"/>
              <a:gd name="connsiteY1" fmla="*/ 3821699 h 3824595"/>
              <a:gd name="connsiteX0" fmla="*/ 0 w 1339499"/>
              <a:gd name="connsiteY0" fmla="*/ 8310369 h 8310370"/>
              <a:gd name="connsiteX1" fmla="*/ 1339499 w 1339499"/>
              <a:gd name="connsiteY1" fmla="*/ 0 h 8310370"/>
              <a:gd name="connsiteX0" fmla="*/ 0 w 1339499"/>
              <a:gd name="connsiteY0" fmla="*/ 16695006 h 16695007"/>
              <a:gd name="connsiteX1" fmla="*/ 1339499 w 1339499"/>
              <a:gd name="connsiteY1" fmla="*/ 8384637 h 16695007"/>
              <a:gd name="connsiteX0" fmla="*/ 0 w 959050"/>
              <a:gd name="connsiteY0" fmla="*/ 10985316 h 10985317"/>
              <a:gd name="connsiteX1" fmla="*/ 959050 w 959050"/>
              <a:gd name="connsiteY1" fmla="*/ 10764702 h 10985317"/>
              <a:gd name="connsiteX0" fmla="*/ 0 w 982518"/>
              <a:gd name="connsiteY0" fmla="*/ 16742969 h 16742970"/>
              <a:gd name="connsiteX1" fmla="*/ 959050 w 982518"/>
              <a:gd name="connsiteY1" fmla="*/ 16522355 h 16742970"/>
              <a:gd name="connsiteX0" fmla="*/ 0 w 2237950"/>
              <a:gd name="connsiteY0" fmla="*/ 1964892 h 46311474"/>
              <a:gd name="connsiteX1" fmla="*/ 2227214 w 2237950"/>
              <a:gd name="connsiteY1" fmla="*/ 46311474 h 46311474"/>
              <a:gd name="connsiteX0" fmla="*/ 0 w 2227214"/>
              <a:gd name="connsiteY0" fmla="*/ 16334935 h 60681517"/>
              <a:gd name="connsiteX1" fmla="*/ 2227214 w 2227214"/>
              <a:gd name="connsiteY1" fmla="*/ 60681517 h 60681517"/>
              <a:gd name="connsiteX0" fmla="*/ 0 w 4609507"/>
              <a:gd name="connsiteY0" fmla="*/ 19326089 h 57803096"/>
              <a:gd name="connsiteX1" fmla="*/ 4609507 w 4609507"/>
              <a:gd name="connsiteY1" fmla="*/ 57803096 h 57803096"/>
              <a:gd name="connsiteX0" fmla="*/ 0 w 4609507"/>
              <a:gd name="connsiteY0" fmla="*/ 17165626 h 55642633"/>
              <a:gd name="connsiteX1" fmla="*/ 4609507 w 4609507"/>
              <a:gd name="connsiteY1" fmla="*/ 55642633 h 55642633"/>
              <a:gd name="connsiteX0" fmla="*/ 4706439 w 4748197"/>
              <a:gd name="connsiteY0" fmla="*/ 17373313 h 55475670"/>
              <a:gd name="connsiteX1" fmla="*/ 123255 w 4748197"/>
              <a:gd name="connsiteY1" fmla="*/ 55475669 h 55475670"/>
              <a:gd name="connsiteX0" fmla="*/ 0 w 4811398"/>
              <a:gd name="connsiteY0" fmla="*/ 9929913 h 62893547"/>
              <a:gd name="connsiteX1" fmla="*/ 4811397 w 4811398"/>
              <a:gd name="connsiteY1" fmla="*/ 62893547 h 62893547"/>
              <a:gd name="connsiteX0" fmla="*/ 0 w 4811396"/>
              <a:gd name="connsiteY0" fmla="*/ 171045 h 53134679"/>
              <a:gd name="connsiteX1" fmla="*/ 4811397 w 4811396"/>
              <a:gd name="connsiteY1" fmla="*/ 53134679 h 53134679"/>
              <a:gd name="connsiteX0" fmla="*/ 4901477 w 4932026"/>
              <a:gd name="connsiteY0" fmla="*/ 1648482 h 26388179"/>
              <a:gd name="connsiteX1" fmla="*/ 1314280 w 4932026"/>
              <a:gd name="connsiteY1" fmla="*/ 26388179 h 26388179"/>
              <a:gd name="connsiteX0" fmla="*/ 3449539 w 3487018"/>
              <a:gd name="connsiteY0" fmla="*/ 1415417 h 27279080"/>
              <a:gd name="connsiteX1" fmla="*/ 1531293 w 3487018"/>
              <a:gd name="connsiteY1" fmla="*/ 27279080 h 27279080"/>
              <a:gd name="connsiteX0" fmla="*/ 2202098 w 2267618"/>
              <a:gd name="connsiteY0" fmla="*/ 307057 h 26170720"/>
              <a:gd name="connsiteX1" fmla="*/ 283852 w 2267618"/>
              <a:gd name="connsiteY1" fmla="*/ 26170720 h 26170720"/>
              <a:gd name="connsiteX0" fmla="*/ 5053733 w 5092234"/>
              <a:gd name="connsiteY0" fmla="*/ 807281 h 16680169"/>
              <a:gd name="connsiteX1" fmla="*/ 174444 w 5092234"/>
              <a:gd name="connsiteY1" fmla="*/ 16680169 h 16680169"/>
              <a:gd name="connsiteX0" fmla="*/ 4963142 w 5004215"/>
              <a:gd name="connsiteY0" fmla="*/ 1344422 h 17217310"/>
              <a:gd name="connsiteX1" fmla="*/ 83853 w 5004215"/>
              <a:gd name="connsiteY1" fmla="*/ 17217310 h 17217310"/>
              <a:gd name="connsiteX0" fmla="*/ 5003757 w 5003756"/>
              <a:gd name="connsiteY0" fmla="*/ 0 h 15872888"/>
              <a:gd name="connsiteX1" fmla="*/ 124468 w 5003756"/>
              <a:gd name="connsiteY1" fmla="*/ 15872888 h 15872888"/>
              <a:gd name="connsiteX0" fmla="*/ 5016865 w 5016865"/>
              <a:gd name="connsiteY0" fmla="*/ 0 h 17371505"/>
              <a:gd name="connsiteX1" fmla="*/ 124117 w 5016865"/>
              <a:gd name="connsiteY1" fmla="*/ 17371505 h 17371505"/>
              <a:gd name="connsiteX0" fmla="*/ 5029974 w 5029974"/>
              <a:gd name="connsiteY0" fmla="*/ 0 h 19244773"/>
              <a:gd name="connsiteX1" fmla="*/ 123766 w 5029974"/>
              <a:gd name="connsiteY1" fmla="*/ 19244773 h 19244773"/>
              <a:gd name="connsiteX0" fmla="*/ 3388635 w 3388635"/>
              <a:gd name="connsiteY0" fmla="*/ 158407 h 15157101"/>
              <a:gd name="connsiteX1" fmla="*/ 191757 w 3388635"/>
              <a:gd name="connsiteY1" fmla="*/ 15157101 h 15157101"/>
              <a:gd name="connsiteX0" fmla="*/ 3388635 w 3388635"/>
              <a:gd name="connsiteY0" fmla="*/ 85457 h 15084151"/>
              <a:gd name="connsiteX1" fmla="*/ 191757 w 3388635"/>
              <a:gd name="connsiteY1" fmla="*/ 15084151 h 15084151"/>
              <a:gd name="connsiteX0" fmla="*/ 3314066 w 3314066"/>
              <a:gd name="connsiteY0" fmla="*/ 62656 h 15061350"/>
              <a:gd name="connsiteX1" fmla="*/ 117188 w 3314066"/>
              <a:gd name="connsiteY1" fmla="*/ 15061350 h 15061350"/>
              <a:gd name="connsiteX0" fmla="*/ 3456031 w 3456031"/>
              <a:gd name="connsiteY0" fmla="*/ 1764270 h 12017341"/>
              <a:gd name="connsiteX1" fmla="*/ 111100 w 3456031"/>
              <a:gd name="connsiteY1" fmla="*/ 12017341 h 12017341"/>
              <a:gd name="connsiteX0" fmla="*/ 3417371 w 3417371"/>
              <a:gd name="connsiteY0" fmla="*/ 0 h 10253071"/>
              <a:gd name="connsiteX1" fmla="*/ 72440 w 3417371"/>
              <a:gd name="connsiteY1" fmla="*/ 10253071 h 10253071"/>
              <a:gd name="connsiteX0" fmla="*/ 3265293 w 3265293"/>
              <a:gd name="connsiteY0" fmla="*/ 0 h 12726064"/>
              <a:gd name="connsiteX1" fmla="*/ 77141 w 3265293"/>
              <a:gd name="connsiteY1" fmla="*/ 12726064 h 12726064"/>
              <a:gd name="connsiteX0" fmla="*/ 3256684 w 3256684"/>
              <a:gd name="connsiteY0" fmla="*/ 0 h 12726064"/>
              <a:gd name="connsiteX1" fmla="*/ 68532 w 3256684"/>
              <a:gd name="connsiteY1" fmla="*/ 12726064 h 12726064"/>
              <a:gd name="connsiteX0" fmla="*/ 3302539 w 3302539"/>
              <a:gd name="connsiteY0" fmla="*/ 0 h 14180758"/>
              <a:gd name="connsiteX1" fmla="*/ 67354 w 3302539"/>
              <a:gd name="connsiteY1" fmla="*/ 14180758 h 14180758"/>
              <a:gd name="connsiteX0" fmla="*/ 3994194 w 3994194"/>
              <a:gd name="connsiteY0" fmla="*/ 0 h 14617168"/>
              <a:gd name="connsiteX1" fmla="*/ 53507 w 3994194"/>
              <a:gd name="connsiteY1" fmla="*/ 14617168 h 14617168"/>
              <a:gd name="connsiteX0" fmla="*/ 4411594 w 4411594"/>
              <a:gd name="connsiteY0" fmla="*/ 0 h 14617168"/>
              <a:gd name="connsiteX1" fmla="*/ 47606 w 4411594"/>
              <a:gd name="connsiteY1" fmla="*/ 14617168 h 14617168"/>
              <a:gd name="connsiteX0" fmla="*/ 4387743 w 4387743"/>
              <a:gd name="connsiteY0" fmla="*/ 0 h 14617168"/>
              <a:gd name="connsiteX1" fmla="*/ 23755 w 4387743"/>
              <a:gd name="connsiteY1" fmla="*/ 14617168 h 14617168"/>
              <a:gd name="connsiteX0" fmla="*/ 4415529 w 4415529"/>
              <a:gd name="connsiteY0" fmla="*/ 0 h 15006527"/>
              <a:gd name="connsiteX1" fmla="*/ 23566 w 4415529"/>
              <a:gd name="connsiteY1" fmla="*/ 15006527 h 15006527"/>
              <a:gd name="connsiteX0" fmla="*/ 4392687 w 4392687"/>
              <a:gd name="connsiteY0" fmla="*/ 0 h 15006527"/>
              <a:gd name="connsiteX1" fmla="*/ 724 w 4392687"/>
              <a:gd name="connsiteY1" fmla="*/ 15006527 h 15006527"/>
              <a:gd name="connsiteX0" fmla="*/ 4392497 w 4392497"/>
              <a:gd name="connsiteY0" fmla="*/ 0 h 15006527"/>
              <a:gd name="connsiteX1" fmla="*/ 534 w 4392497"/>
              <a:gd name="connsiteY1" fmla="*/ 15006527 h 15006527"/>
              <a:gd name="connsiteX0" fmla="*/ 4394106 w 4394106"/>
              <a:gd name="connsiteY0" fmla="*/ 0 h 15006527"/>
              <a:gd name="connsiteX1" fmla="*/ 2143 w 4394106"/>
              <a:gd name="connsiteY1" fmla="*/ 15006527 h 15006527"/>
              <a:gd name="connsiteX0" fmla="*/ 4422066 w 4422066"/>
              <a:gd name="connsiteY0" fmla="*/ 0 h 20197811"/>
              <a:gd name="connsiteX1" fmla="*/ 2129 w 4422066"/>
              <a:gd name="connsiteY1" fmla="*/ 20197811 h 20197811"/>
              <a:gd name="connsiteX0" fmla="*/ 4419936 w 4419936"/>
              <a:gd name="connsiteY0" fmla="*/ 0 h 20197811"/>
              <a:gd name="connsiteX1" fmla="*/ -1 w 4419936"/>
              <a:gd name="connsiteY1" fmla="*/ 20197811 h 20197811"/>
              <a:gd name="connsiteX0" fmla="*/ 4419938 w 4419938"/>
              <a:gd name="connsiteY0" fmla="*/ 0 h 20197811"/>
              <a:gd name="connsiteX1" fmla="*/ 1 w 4419938"/>
              <a:gd name="connsiteY1" fmla="*/ 20197811 h 20197811"/>
              <a:gd name="connsiteX0" fmla="*/ 4419936 w 4419936"/>
              <a:gd name="connsiteY0" fmla="*/ 0 h 20197811"/>
              <a:gd name="connsiteX1" fmla="*/ -1 w 4419936"/>
              <a:gd name="connsiteY1" fmla="*/ 20197811 h 20197811"/>
              <a:gd name="connsiteX0" fmla="*/ 4489745 w 4489745"/>
              <a:gd name="connsiteY0" fmla="*/ 31657206 h 31675064"/>
              <a:gd name="connsiteX1" fmla="*/ 0 w 4489745"/>
              <a:gd name="connsiteY1" fmla="*/ 3365554 h 31675064"/>
              <a:gd name="connsiteX0" fmla="*/ 4489745 w 4489745"/>
              <a:gd name="connsiteY0" fmla="*/ 28291652 h 43964067"/>
              <a:gd name="connsiteX1" fmla="*/ 0 w 4489745"/>
              <a:gd name="connsiteY1" fmla="*/ 0 h 43964067"/>
              <a:gd name="connsiteX0" fmla="*/ 4577773 w 4577773"/>
              <a:gd name="connsiteY0" fmla="*/ 20315967 h 40866273"/>
              <a:gd name="connsiteX1" fmla="*/ 0 w 4577773"/>
              <a:gd name="connsiteY1" fmla="*/ 0 h 40866273"/>
              <a:gd name="connsiteX0" fmla="*/ 4577773 w 4577773"/>
              <a:gd name="connsiteY0" fmla="*/ 26987695 h 27005802"/>
              <a:gd name="connsiteX1" fmla="*/ 0 w 4577773"/>
              <a:gd name="connsiteY1" fmla="*/ 6671728 h 27005802"/>
              <a:gd name="connsiteX0" fmla="*/ 4592445 w 4592445"/>
              <a:gd name="connsiteY0" fmla="*/ 33004403 h 33020166"/>
              <a:gd name="connsiteX1" fmla="*/ 0 w 4592445"/>
              <a:gd name="connsiteY1" fmla="*/ 6006119 h 33020166"/>
              <a:gd name="connsiteX0" fmla="*/ 4592445 w 4592445"/>
              <a:gd name="connsiteY0" fmla="*/ 34493376 h 34493376"/>
              <a:gd name="connsiteX1" fmla="*/ 0 w 4592445"/>
              <a:gd name="connsiteY1" fmla="*/ 7495092 h 34493376"/>
              <a:gd name="connsiteX0" fmla="*/ 4592445 w 4592445"/>
              <a:gd name="connsiteY0" fmla="*/ 31539816 h 31539816"/>
              <a:gd name="connsiteX1" fmla="*/ 0 w 4592445"/>
              <a:gd name="connsiteY1" fmla="*/ 7990469 h 31539816"/>
              <a:gd name="connsiteX0" fmla="*/ 4592445 w 4592445"/>
              <a:gd name="connsiteY0" fmla="*/ 35761827 h 35761827"/>
              <a:gd name="connsiteX1" fmla="*/ 0 w 4592445"/>
              <a:gd name="connsiteY1" fmla="*/ 12212480 h 35761827"/>
              <a:gd name="connsiteX0" fmla="*/ 4562145 w 4562144"/>
              <a:gd name="connsiteY0" fmla="*/ 35597435 h 35597427"/>
              <a:gd name="connsiteX1" fmla="*/ 0 w 4562144"/>
              <a:gd name="connsiteY1" fmla="*/ 12247534 h 35597427"/>
              <a:gd name="connsiteX0" fmla="*/ 4562145 w 4562144"/>
              <a:gd name="connsiteY0" fmla="*/ 27138661 h 27138653"/>
              <a:gd name="connsiteX1" fmla="*/ 0 w 4562144"/>
              <a:gd name="connsiteY1" fmla="*/ 3788760 h 27138653"/>
              <a:gd name="connsiteX0" fmla="*/ 4562145 w 4562144"/>
              <a:gd name="connsiteY0" fmla="*/ 23349896 h 23349888"/>
              <a:gd name="connsiteX1" fmla="*/ 0 w 4562144"/>
              <a:gd name="connsiteY1" fmla="*/ -5 h 23349888"/>
              <a:gd name="connsiteX0" fmla="*/ 4562145 w 4576381"/>
              <a:gd name="connsiteY0" fmla="*/ 23349896 h 23349888"/>
              <a:gd name="connsiteX1" fmla="*/ 0 w 4576381"/>
              <a:gd name="connsiteY1" fmla="*/ -5 h 23349888"/>
              <a:gd name="connsiteX0" fmla="*/ 5844765 w 5853889"/>
              <a:gd name="connsiteY0" fmla="*/ 15813109 h 15813101"/>
              <a:gd name="connsiteX1" fmla="*/ 1 w 5853889"/>
              <a:gd name="connsiteY1" fmla="*/ 1087990 h 15813101"/>
              <a:gd name="connsiteX0" fmla="*/ 5844765 w 5856001"/>
              <a:gd name="connsiteY0" fmla="*/ 23319487 h 23319479"/>
              <a:gd name="connsiteX1" fmla="*/ 1 w 5856001"/>
              <a:gd name="connsiteY1" fmla="*/ 8594368 h 23319479"/>
              <a:gd name="connsiteX0" fmla="*/ 5844765 w 5873034"/>
              <a:gd name="connsiteY0" fmla="*/ 20813808 h 20813800"/>
              <a:gd name="connsiteX1" fmla="*/ 1 w 5873034"/>
              <a:gd name="connsiteY1" fmla="*/ 6088689 h 20813800"/>
              <a:gd name="connsiteX0" fmla="*/ 5844765 w 5844766"/>
              <a:gd name="connsiteY0" fmla="*/ 17582390 h 17582382"/>
              <a:gd name="connsiteX1" fmla="*/ 1 w 5844766"/>
              <a:gd name="connsiteY1" fmla="*/ 2857271 h 17582382"/>
              <a:gd name="connsiteX0" fmla="*/ 9534342 w 9534341"/>
              <a:gd name="connsiteY0" fmla="*/ 53267 h 61462700"/>
              <a:gd name="connsiteX1" fmla="*/ 1 w 9534341"/>
              <a:gd name="connsiteY1" fmla="*/ 61462702 h 61462700"/>
              <a:gd name="connsiteX0" fmla="*/ 1474536 w 2735304"/>
              <a:gd name="connsiteY0" fmla="*/ 5209588 h 5353706"/>
              <a:gd name="connsiteX1" fmla="*/ -1 w 2735304"/>
              <a:gd name="connsiteY1" fmla="*/ 5353697 h 5353706"/>
              <a:gd name="connsiteX0" fmla="*/ 1474536 w 1474535"/>
              <a:gd name="connsiteY0" fmla="*/ 7935955 h 8080073"/>
              <a:gd name="connsiteX1" fmla="*/ -1 w 1474535"/>
              <a:gd name="connsiteY1" fmla="*/ 8080064 h 8080073"/>
              <a:gd name="connsiteX0" fmla="*/ 6562 w 955066"/>
              <a:gd name="connsiteY0" fmla="*/ 8547114 h 8547113"/>
              <a:gd name="connsiteX1" fmla="*/ 415707 w 955066"/>
              <a:gd name="connsiteY1" fmla="*/ 7841843 h 8547113"/>
              <a:gd name="connsiteX0" fmla="*/ 49639 w 458783"/>
              <a:gd name="connsiteY0" fmla="*/ 8892071 h 8892070"/>
              <a:gd name="connsiteX1" fmla="*/ 458784 w 458783"/>
              <a:gd name="connsiteY1" fmla="*/ 8186800 h 8892070"/>
              <a:gd name="connsiteX0" fmla="*/ 29212 w 651410"/>
              <a:gd name="connsiteY0" fmla="*/ 6203387 h 9394811"/>
              <a:gd name="connsiteX1" fmla="*/ 651411 w 651410"/>
              <a:gd name="connsiteY1" fmla="*/ 9394809 h 9394811"/>
              <a:gd name="connsiteX0" fmla="*/ 22288 w 644486"/>
              <a:gd name="connsiteY0" fmla="*/ 819595 h 4011019"/>
              <a:gd name="connsiteX1" fmla="*/ 644487 w 644486"/>
              <a:gd name="connsiteY1" fmla="*/ 4011017 h 4011019"/>
              <a:gd name="connsiteX0" fmla="*/ 21594 w 663865"/>
              <a:gd name="connsiteY0" fmla="*/ 248012 h 11849038"/>
              <a:gd name="connsiteX1" fmla="*/ 663866 w 663865"/>
              <a:gd name="connsiteY1" fmla="*/ 11849033 h 11849038"/>
              <a:gd name="connsiteX0" fmla="*/ 35217 w 424305"/>
              <a:gd name="connsiteY0" fmla="*/ 474777 h 6431433"/>
              <a:gd name="connsiteX1" fmla="*/ 424306 w 424305"/>
              <a:gd name="connsiteY1" fmla="*/ 6431428 h 6431433"/>
              <a:gd name="connsiteX0" fmla="*/ 20895 w 684811"/>
              <a:gd name="connsiteY0" fmla="*/ 690944 h 4622824"/>
              <a:gd name="connsiteX1" fmla="*/ 684812 w 684811"/>
              <a:gd name="connsiteY1" fmla="*/ 4622829 h 4622824"/>
              <a:gd name="connsiteX0" fmla="*/ 25054 w 688970"/>
              <a:gd name="connsiteY0" fmla="*/ 537608 h 4469488"/>
              <a:gd name="connsiteX1" fmla="*/ 688971 w 688970"/>
              <a:gd name="connsiteY1" fmla="*/ 4469493 h 4469488"/>
              <a:gd name="connsiteX0" fmla="*/ 21328 w 783651"/>
              <a:gd name="connsiteY0" fmla="*/ 451028 h 5439219"/>
              <a:gd name="connsiteX1" fmla="*/ 783652 w 783651"/>
              <a:gd name="connsiteY1" fmla="*/ 5439224 h 5439219"/>
              <a:gd name="connsiteX0" fmla="*/ 7497 w 1965361"/>
              <a:gd name="connsiteY0" fmla="*/ 448992 h 5466947"/>
              <a:gd name="connsiteX1" fmla="*/ 1965362 w 1965361"/>
              <a:gd name="connsiteY1" fmla="*/ 5466945 h 5466947"/>
              <a:gd name="connsiteX0" fmla="*/ 558485 w 2516349"/>
              <a:gd name="connsiteY0" fmla="*/ 1 h 5017956"/>
              <a:gd name="connsiteX1" fmla="*/ 2516350 w 2516349"/>
              <a:gd name="connsiteY1" fmla="*/ 5017954 h 5017956"/>
              <a:gd name="connsiteX0" fmla="*/ 764366 w 1402486"/>
              <a:gd name="connsiteY0" fmla="*/ 2 h 5376229"/>
              <a:gd name="connsiteX1" fmla="*/ 1402487 w 1402486"/>
              <a:gd name="connsiteY1" fmla="*/ 5376227 h 5376229"/>
              <a:gd name="connsiteX0" fmla="*/ 783093 w 1334709"/>
              <a:gd name="connsiteY0" fmla="*/ 2 h 5467190"/>
              <a:gd name="connsiteX1" fmla="*/ 1334710 w 1334709"/>
              <a:gd name="connsiteY1" fmla="*/ 5467188 h 5467190"/>
              <a:gd name="connsiteX0" fmla="*/ 1425912 w 1977528"/>
              <a:gd name="connsiteY0" fmla="*/ 2 h 5467190"/>
              <a:gd name="connsiteX1" fmla="*/ 1977529 w 1977528"/>
              <a:gd name="connsiteY1" fmla="*/ 5467188 h 5467190"/>
              <a:gd name="connsiteX0" fmla="*/ 989661 w 2694677"/>
              <a:gd name="connsiteY0" fmla="*/ 2 h 5090820"/>
              <a:gd name="connsiteX1" fmla="*/ 2694680 w 2694677"/>
              <a:gd name="connsiteY1" fmla="*/ 5090822 h 5090820"/>
              <a:gd name="connsiteX0" fmla="*/ 6288359 w 6288357"/>
              <a:gd name="connsiteY0" fmla="*/ -1 h 1746032"/>
              <a:gd name="connsiteX1" fmla="*/ 628684 w 6288357"/>
              <a:gd name="connsiteY1" fmla="*/ 1746034 h 1746032"/>
              <a:gd name="connsiteX0" fmla="*/ 377997 w 6812032"/>
              <a:gd name="connsiteY0" fmla="*/ 1122665 h 1380624"/>
              <a:gd name="connsiteX1" fmla="*/ 6812036 w 6812032"/>
              <a:gd name="connsiteY1" fmla="*/ 403961 h 1380624"/>
              <a:gd name="connsiteX0" fmla="*/ 242384 w 6836306"/>
              <a:gd name="connsiteY0" fmla="*/ 718702 h 1262286"/>
              <a:gd name="connsiteX1" fmla="*/ 6676423 w 6836306"/>
              <a:gd name="connsiteY1" fmla="*/ -2 h 1262286"/>
              <a:gd name="connsiteX0" fmla="*/ 181530 w 10434347"/>
              <a:gd name="connsiteY0" fmla="*/ 1520595 h 1915158"/>
              <a:gd name="connsiteX1" fmla="*/ 10315319 w 10434347"/>
              <a:gd name="connsiteY1" fmla="*/ 0 h 1915158"/>
              <a:gd name="connsiteX0" fmla="*/ 280807 w 10414596"/>
              <a:gd name="connsiteY0" fmla="*/ 1520595 h 2030128"/>
              <a:gd name="connsiteX1" fmla="*/ 10414596 w 10414596"/>
              <a:gd name="connsiteY1" fmla="*/ 0 h 2030128"/>
              <a:gd name="connsiteX0" fmla="*/ 295629 w 9941441"/>
              <a:gd name="connsiteY0" fmla="*/ 1071787 h 1692455"/>
              <a:gd name="connsiteX1" fmla="*/ 9941440 w 9941441"/>
              <a:gd name="connsiteY1" fmla="*/ -3 h 1692455"/>
              <a:gd name="connsiteX0" fmla="*/ 1 w 9645813"/>
              <a:gd name="connsiteY0" fmla="*/ 1071787 h 2190693"/>
              <a:gd name="connsiteX1" fmla="*/ 9645812 w 9645813"/>
              <a:gd name="connsiteY1" fmla="*/ -3 h 2190693"/>
              <a:gd name="connsiteX0" fmla="*/ -3 w 9748593"/>
              <a:gd name="connsiteY0" fmla="*/ 1930608 h 2849577"/>
              <a:gd name="connsiteX1" fmla="*/ 9748592 w 9748593"/>
              <a:gd name="connsiteY1" fmla="*/ -3 h 2849577"/>
              <a:gd name="connsiteX0" fmla="*/ -3 w 8972248"/>
              <a:gd name="connsiteY0" fmla="*/ 2015111 h 2917869"/>
              <a:gd name="connsiteX1" fmla="*/ 8972254 w 8972248"/>
              <a:gd name="connsiteY1" fmla="*/ 2 h 2917869"/>
              <a:gd name="connsiteX0" fmla="*/ -3 w 8972260"/>
              <a:gd name="connsiteY0" fmla="*/ 2015111 h 2895450"/>
              <a:gd name="connsiteX1" fmla="*/ 8972254 w 8972260"/>
              <a:gd name="connsiteY1" fmla="*/ 2 h 2895450"/>
              <a:gd name="connsiteX0" fmla="*/ -3 w 7696851"/>
              <a:gd name="connsiteY0" fmla="*/ 2153947 h 3009825"/>
              <a:gd name="connsiteX1" fmla="*/ 7696853 w 7696851"/>
              <a:gd name="connsiteY1" fmla="*/ -1 h 3009825"/>
              <a:gd name="connsiteX0" fmla="*/ 4 w 7489088"/>
              <a:gd name="connsiteY0" fmla="*/ 2042721 h 2918093"/>
              <a:gd name="connsiteX1" fmla="*/ 7489090 w 7489088"/>
              <a:gd name="connsiteY1" fmla="*/ -1 h 2918093"/>
              <a:gd name="connsiteX0" fmla="*/ 4 w 6351159"/>
              <a:gd name="connsiteY0" fmla="*/ 2441828 h 3250836"/>
              <a:gd name="connsiteX1" fmla="*/ 6351159 w 6351159"/>
              <a:gd name="connsiteY1" fmla="*/ -1 h 3250836"/>
              <a:gd name="connsiteX0" fmla="*/ 4 w 6351159"/>
              <a:gd name="connsiteY0" fmla="*/ 2441828 h 2690677"/>
              <a:gd name="connsiteX1" fmla="*/ 6351159 w 6351159"/>
              <a:gd name="connsiteY1" fmla="*/ -1 h 2690677"/>
              <a:gd name="connsiteX0" fmla="*/ 4 w 6351159"/>
              <a:gd name="connsiteY0" fmla="*/ 2441828 h 2707530"/>
              <a:gd name="connsiteX1" fmla="*/ 6351159 w 6351159"/>
              <a:gd name="connsiteY1" fmla="*/ -1 h 2707530"/>
              <a:gd name="connsiteX0" fmla="*/ 4 w 6351159"/>
              <a:gd name="connsiteY0" fmla="*/ 2441828 h 2635971"/>
              <a:gd name="connsiteX1" fmla="*/ 6351159 w 6351159"/>
              <a:gd name="connsiteY1" fmla="*/ -1 h 2635971"/>
              <a:gd name="connsiteX0" fmla="*/ 4 w 9684074"/>
              <a:gd name="connsiteY0" fmla="*/ 4339288 h 4443234"/>
              <a:gd name="connsiteX1" fmla="*/ 9684071 w 9684074"/>
              <a:gd name="connsiteY1" fmla="*/ -1 h 4443234"/>
              <a:gd name="connsiteX0" fmla="*/ 0 w 9194786"/>
              <a:gd name="connsiteY0" fmla="*/ 4591123 h 4688924"/>
              <a:gd name="connsiteX1" fmla="*/ 9194783 w 9194786"/>
              <a:gd name="connsiteY1" fmla="*/ -1 h 4688924"/>
              <a:gd name="connsiteX0" fmla="*/ 0 w 9194786"/>
              <a:gd name="connsiteY0" fmla="*/ 4591123 h 4591125"/>
              <a:gd name="connsiteX1" fmla="*/ 9194783 w 9194786"/>
              <a:gd name="connsiteY1" fmla="*/ -1 h 4591125"/>
              <a:gd name="connsiteX0" fmla="*/ 0 w 9194786"/>
              <a:gd name="connsiteY0" fmla="*/ 4591123 h 4591125"/>
              <a:gd name="connsiteX1" fmla="*/ 9194783 w 9194786"/>
              <a:gd name="connsiteY1" fmla="*/ -1 h 459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94786" h="4591125">
                <a:moveTo>
                  <a:pt x="0" y="4591123"/>
                </a:moveTo>
                <a:cubicBezTo>
                  <a:pt x="2774171" y="3339822"/>
                  <a:pt x="5439946" y="1976406"/>
                  <a:pt x="9194783" y="-1"/>
                </a:cubicBezTo>
              </a:path>
            </a:pathLst>
          </a:custGeom>
          <a:ln w="28575">
            <a:solidFill>
              <a:srgbClr val="2A02BE"/>
            </a:solidFill>
            <a:prstDash val="sysDot"/>
            <a:tailEnd type="triangl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0" name="Rectangle 9"/>
          <p:cNvSpPr>
            <a:spLocks/>
          </p:cNvSpPr>
          <p:nvPr/>
        </p:nvSpPr>
        <p:spPr>
          <a:xfrm>
            <a:off x="139111" y="3882451"/>
            <a:ext cx="5330961" cy="28327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lIns="87959" tIns="43979" rIns="87959" bIns="43979" anchor="t" anchorCtr="0">
            <a:normAutofit/>
          </a:bodyPr>
          <a:lstStyle/>
          <a:p>
            <a:pPr marL="171450" indent="-171450"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_tradnl" sz="1050" smtClean="0">
                <a:ln>
                  <a:solidFill>
                    <a:schemeClr val="tx1"/>
                  </a:solidFill>
                </a:ln>
                <a:latin typeface="Quicksand" panose="02000503000000000000" pitchFamily="2" charset="0"/>
              </a:rPr>
              <a:t>EXERCICI: Atac/Defensa 2x2 amb bloc i continuació + Contraatac 3X2</a:t>
            </a:r>
            <a:endParaRPr lang="es-ES_tradnl" sz="1050" smtClean="0">
              <a:ln>
                <a:solidFill>
                  <a:schemeClr val="tx1"/>
                </a:solidFill>
              </a:ln>
              <a:latin typeface="Quicksand" panose="02000503000000000000" pitchFamily="2" charset="0"/>
              <a:cs typeface="Arial" panose="020B0604020202020204" pitchFamily="34" charset="0"/>
            </a:endParaRPr>
          </a:p>
          <a:p>
            <a:pPr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1050">
              <a:ln>
                <a:solidFill>
                  <a:schemeClr val="tx1"/>
                </a:solidFill>
              </a:ln>
              <a:latin typeface="Quicksand" panose="02000503000000000000" pitchFamily="2" charset="0"/>
              <a:cs typeface="Arial" panose="020B0604020202020204" pitchFamily="34" charset="0"/>
            </a:endParaRPr>
          </a:p>
          <a:p>
            <a:pPr marL="171450" indent="-171450"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_tradnl" sz="1050" smtClean="0">
                <a:ln>
                  <a:solidFill>
                    <a:schemeClr val="tx1"/>
                  </a:solidFill>
                </a:ln>
                <a:latin typeface="Quicksand" panose="02000503000000000000" pitchFamily="2" charset="0"/>
                <a:cs typeface="Arial" panose="020B0604020202020204" pitchFamily="34" charset="0"/>
              </a:rPr>
              <a:t>HABILITATS TÈCNIQUES: Patinatge defensiu + Fintes</a:t>
            </a:r>
          </a:p>
          <a:p>
            <a:pPr marL="171450" indent="-171450"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_tradnl" sz="1050" smtClean="0">
              <a:ln>
                <a:solidFill>
                  <a:schemeClr val="tx1"/>
                </a:solidFill>
              </a:ln>
              <a:latin typeface="Quicksand" panose="02000503000000000000" pitchFamily="2" charset="0"/>
              <a:cs typeface="Arial" panose="020B0604020202020204" pitchFamily="34" charset="0"/>
            </a:endParaRPr>
          </a:p>
          <a:p>
            <a:pPr marL="171450" indent="-171450"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_tradnl" sz="1050" smtClean="0">
                <a:ln>
                  <a:solidFill>
                    <a:schemeClr val="tx1"/>
                  </a:solidFill>
                </a:ln>
                <a:latin typeface="Quicksand" panose="02000503000000000000" pitchFamily="2" charset="0"/>
                <a:cs typeface="Arial" panose="020B0604020202020204" pitchFamily="34" charset="0"/>
              </a:rPr>
              <a:t>CONCEPTES TÀCTICS: Defensa de pressió + Passe d’obertura + 2x2 amb bloc i continuació</a:t>
            </a:r>
          </a:p>
          <a:p>
            <a:pPr marL="171450" indent="-171450"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_tradnl" sz="1050" smtClean="0">
              <a:ln>
                <a:solidFill>
                  <a:schemeClr val="tx1"/>
                </a:solidFill>
              </a:ln>
              <a:latin typeface="Quicksand" panose="02000503000000000000" pitchFamily="2" charset="0"/>
              <a:cs typeface="Arial" panose="020B0604020202020204" pitchFamily="34" charset="0"/>
            </a:endParaRPr>
          </a:p>
          <a:p>
            <a:pPr marL="171450" indent="-171450"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_tradnl" sz="1050" smtClean="0">
                <a:ln>
                  <a:solidFill>
                    <a:schemeClr val="tx1"/>
                  </a:solidFill>
                </a:ln>
                <a:latin typeface="Quicksand" panose="02000503000000000000" pitchFamily="2" charset="0"/>
                <a:cs typeface="Arial" panose="020B0604020202020204" pitchFamily="34" charset="0"/>
              </a:rPr>
              <a:t>COMPONENTS FÍSICS: Velocitat curta</a:t>
            </a:r>
          </a:p>
          <a:p>
            <a:pPr marL="171450" indent="-171450"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_tradnl" sz="1050">
              <a:ln>
                <a:solidFill>
                  <a:schemeClr val="tx1"/>
                </a:solidFill>
              </a:ln>
              <a:latin typeface="Quicksand" panose="02000503000000000000" pitchFamily="2" charset="0"/>
              <a:cs typeface="Arial" panose="020B0604020202020204" pitchFamily="34" charset="0"/>
            </a:endParaRPr>
          </a:p>
          <a:p>
            <a:pPr marL="171450" indent="-171450"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_tradnl" sz="1050" smtClean="0">
                <a:ln>
                  <a:solidFill>
                    <a:schemeClr val="tx1"/>
                  </a:solidFill>
                </a:ln>
                <a:latin typeface="Quicksand" panose="02000503000000000000" pitchFamily="2" charset="0"/>
              </a:rPr>
              <a:t>DESCRIPCIÓ:</a:t>
            </a:r>
          </a:p>
          <a:p>
            <a:pPr marL="171450" indent="-171450"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endParaRPr lang="es-ES_tradnl" sz="1050" b="1" smtClean="0">
              <a:ln>
                <a:solidFill>
                  <a:schemeClr val="tx1"/>
                </a:solidFill>
              </a:ln>
              <a:latin typeface="Quicksand" panose="02000503000000000000" pitchFamily="2" charset="0"/>
              <a:cs typeface="Arial" panose="020B0604020202020204" pitchFamily="34" charset="0"/>
            </a:endParaRPr>
          </a:p>
        </p:txBody>
      </p:sp>
      <p:pic>
        <p:nvPicPr>
          <p:cNvPr id="111" name="Imagen 1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960" y="2001720"/>
            <a:ext cx="90503" cy="91106"/>
          </a:xfrm>
          <a:prstGeom prst="rect">
            <a:avLst/>
          </a:prstGeom>
        </p:spPr>
      </p:pic>
      <p:grpSp>
        <p:nvGrpSpPr>
          <p:cNvPr id="201" name="Grupo 200"/>
          <p:cNvGrpSpPr>
            <a:grpSpLocks/>
          </p:cNvGrpSpPr>
          <p:nvPr/>
        </p:nvGrpSpPr>
        <p:grpSpPr>
          <a:xfrm rot="13465915">
            <a:off x="10435642" y="5809124"/>
            <a:ext cx="236144" cy="179436"/>
            <a:chOff x="4397320" y="2123606"/>
            <a:chExt cx="493474" cy="355017"/>
          </a:xfrm>
          <a:solidFill>
            <a:srgbClr val="00B050"/>
          </a:solidFill>
          <a:scene3d>
            <a:camera prst="perspectiveRelaxed"/>
            <a:lightRig rig="chilly" dir="t"/>
          </a:scene3d>
        </p:grpSpPr>
        <p:sp>
          <p:nvSpPr>
            <p:cNvPr id="202" name="Forma libre 201"/>
            <p:cNvSpPr/>
            <p:nvPr/>
          </p:nvSpPr>
          <p:spPr>
            <a:xfrm>
              <a:off x="4397320" y="2123606"/>
              <a:ext cx="355017" cy="355017"/>
            </a:xfrm>
            <a:custGeom>
              <a:avLst/>
              <a:gdLst>
                <a:gd name="connsiteX0" fmla="*/ 0 w 355017"/>
                <a:gd name="connsiteY0" fmla="*/ 177509 h 355017"/>
                <a:gd name="connsiteX1" fmla="*/ 177509 w 355017"/>
                <a:gd name="connsiteY1" fmla="*/ 0 h 355017"/>
                <a:gd name="connsiteX2" fmla="*/ 355018 w 355017"/>
                <a:gd name="connsiteY2" fmla="*/ 177509 h 355017"/>
                <a:gd name="connsiteX3" fmla="*/ 177509 w 355017"/>
                <a:gd name="connsiteY3" fmla="*/ 355018 h 355017"/>
                <a:gd name="connsiteX4" fmla="*/ 0 w 355017"/>
                <a:gd name="connsiteY4" fmla="*/ 177509 h 35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017" h="355017">
                  <a:moveTo>
                    <a:pt x="0" y="177509"/>
                  </a:moveTo>
                  <a:cubicBezTo>
                    <a:pt x="0" y="79473"/>
                    <a:pt x="79473" y="0"/>
                    <a:pt x="177509" y="0"/>
                  </a:cubicBezTo>
                  <a:cubicBezTo>
                    <a:pt x="275545" y="0"/>
                    <a:pt x="355018" y="79473"/>
                    <a:pt x="355018" y="177509"/>
                  </a:cubicBezTo>
                  <a:cubicBezTo>
                    <a:pt x="355018" y="275545"/>
                    <a:pt x="275545" y="355018"/>
                    <a:pt x="177509" y="355018"/>
                  </a:cubicBezTo>
                  <a:cubicBezTo>
                    <a:pt x="79473" y="355018"/>
                    <a:pt x="0" y="275545"/>
                    <a:pt x="0" y="177509"/>
                  </a:cubicBezTo>
                  <a:close/>
                </a:path>
              </a:pathLst>
            </a:custGeom>
            <a:grpFill/>
            <a:sp3d prstMaterial="softEdge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611" tIns="59611" rIns="59611" bIns="59611" numCol="1" spcCol="1270" anchor="ctr" anchorCtr="0">
              <a:noAutofit/>
              <a:flatTx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600" kern="1200"/>
            </a:p>
          </p:txBody>
        </p:sp>
        <p:sp>
          <p:nvSpPr>
            <p:cNvPr id="203" name="Triángulo isósceles 202"/>
            <p:cNvSpPr/>
            <p:nvPr/>
          </p:nvSpPr>
          <p:spPr>
            <a:xfrm rot="5400000">
              <a:off x="4781627" y="2254075"/>
              <a:ext cx="124256" cy="94079"/>
            </a:xfrm>
            <a:prstGeom prst="triangle">
              <a:avLst/>
            </a:prstGeom>
            <a:grpFill/>
            <a:sp3d prstMaterial="softEdge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04" name="Grupo 203"/>
          <p:cNvGrpSpPr>
            <a:grpSpLocks/>
          </p:cNvGrpSpPr>
          <p:nvPr/>
        </p:nvGrpSpPr>
        <p:grpSpPr>
          <a:xfrm rot="2588660">
            <a:off x="6998144" y="4023918"/>
            <a:ext cx="236144" cy="179436"/>
            <a:chOff x="4397320" y="2123606"/>
            <a:chExt cx="493474" cy="355017"/>
          </a:xfrm>
          <a:solidFill>
            <a:srgbClr val="00B050"/>
          </a:solidFill>
          <a:scene3d>
            <a:camera prst="perspectiveRelaxed"/>
            <a:lightRig rig="chilly" dir="t"/>
          </a:scene3d>
        </p:grpSpPr>
        <p:sp>
          <p:nvSpPr>
            <p:cNvPr id="205" name="Forma libre 204"/>
            <p:cNvSpPr/>
            <p:nvPr/>
          </p:nvSpPr>
          <p:spPr>
            <a:xfrm>
              <a:off x="4397320" y="2123606"/>
              <a:ext cx="355017" cy="355017"/>
            </a:xfrm>
            <a:custGeom>
              <a:avLst/>
              <a:gdLst>
                <a:gd name="connsiteX0" fmla="*/ 0 w 355017"/>
                <a:gd name="connsiteY0" fmla="*/ 177509 h 355017"/>
                <a:gd name="connsiteX1" fmla="*/ 177509 w 355017"/>
                <a:gd name="connsiteY1" fmla="*/ 0 h 355017"/>
                <a:gd name="connsiteX2" fmla="*/ 355018 w 355017"/>
                <a:gd name="connsiteY2" fmla="*/ 177509 h 355017"/>
                <a:gd name="connsiteX3" fmla="*/ 177509 w 355017"/>
                <a:gd name="connsiteY3" fmla="*/ 355018 h 355017"/>
                <a:gd name="connsiteX4" fmla="*/ 0 w 355017"/>
                <a:gd name="connsiteY4" fmla="*/ 177509 h 35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017" h="355017">
                  <a:moveTo>
                    <a:pt x="0" y="177509"/>
                  </a:moveTo>
                  <a:cubicBezTo>
                    <a:pt x="0" y="79473"/>
                    <a:pt x="79473" y="0"/>
                    <a:pt x="177509" y="0"/>
                  </a:cubicBezTo>
                  <a:cubicBezTo>
                    <a:pt x="275545" y="0"/>
                    <a:pt x="355018" y="79473"/>
                    <a:pt x="355018" y="177509"/>
                  </a:cubicBezTo>
                  <a:cubicBezTo>
                    <a:pt x="355018" y="275545"/>
                    <a:pt x="275545" y="355018"/>
                    <a:pt x="177509" y="355018"/>
                  </a:cubicBezTo>
                  <a:cubicBezTo>
                    <a:pt x="79473" y="355018"/>
                    <a:pt x="0" y="275545"/>
                    <a:pt x="0" y="177509"/>
                  </a:cubicBezTo>
                  <a:close/>
                </a:path>
              </a:pathLst>
            </a:custGeom>
            <a:grpFill/>
            <a:sp3d prstMaterial="softEdge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611" tIns="59611" rIns="59611" bIns="59611" numCol="1" spcCol="1270" anchor="ctr" anchorCtr="0">
              <a:noAutofit/>
              <a:flatTx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600" kern="1200"/>
            </a:p>
          </p:txBody>
        </p:sp>
        <p:sp>
          <p:nvSpPr>
            <p:cNvPr id="206" name="Triángulo isósceles 205"/>
            <p:cNvSpPr/>
            <p:nvPr/>
          </p:nvSpPr>
          <p:spPr>
            <a:xfrm rot="5400000">
              <a:off x="4781627" y="2254075"/>
              <a:ext cx="124256" cy="94079"/>
            </a:xfrm>
            <a:prstGeom prst="triangle">
              <a:avLst/>
            </a:prstGeom>
            <a:grpFill/>
            <a:sp3d prstMaterial="softEdge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5" name="Grupo 4"/>
          <p:cNvGrpSpPr/>
          <p:nvPr/>
        </p:nvGrpSpPr>
        <p:grpSpPr>
          <a:xfrm>
            <a:off x="9655312" y="6328368"/>
            <a:ext cx="331640" cy="252000"/>
            <a:chOff x="9655312" y="6328368"/>
            <a:chExt cx="331640" cy="252000"/>
          </a:xfrm>
        </p:grpSpPr>
        <p:grpSp>
          <p:nvGrpSpPr>
            <p:cNvPr id="207" name="Grupo 206"/>
            <p:cNvGrpSpPr>
              <a:grpSpLocks noChangeAspect="1"/>
            </p:cNvGrpSpPr>
            <p:nvPr/>
          </p:nvGrpSpPr>
          <p:grpSpPr>
            <a:xfrm rot="20817585">
              <a:off x="9655312" y="6328368"/>
              <a:ext cx="331640" cy="252000"/>
              <a:chOff x="4397320" y="2123606"/>
              <a:chExt cx="493474" cy="355017"/>
            </a:xfrm>
            <a:solidFill>
              <a:srgbClr val="0000CC"/>
            </a:solidFill>
            <a:scene3d>
              <a:camera prst="perspectiveRelaxed"/>
              <a:lightRig rig="chilly" dir="t"/>
            </a:scene3d>
          </p:grpSpPr>
          <p:sp>
            <p:nvSpPr>
              <p:cNvPr id="208" name="Forma libre 207"/>
              <p:cNvSpPr/>
              <p:nvPr/>
            </p:nvSpPr>
            <p:spPr>
              <a:xfrm>
                <a:off x="4397320" y="2123606"/>
                <a:ext cx="355017" cy="355017"/>
              </a:xfrm>
              <a:custGeom>
                <a:avLst/>
                <a:gdLst>
                  <a:gd name="connsiteX0" fmla="*/ 0 w 355017"/>
                  <a:gd name="connsiteY0" fmla="*/ 177509 h 355017"/>
                  <a:gd name="connsiteX1" fmla="*/ 177509 w 355017"/>
                  <a:gd name="connsiteY1" fmla="*/ 0 h 355017"/>
                  <a:gd name="connsiteX2" fmla="*/ 355018 w 355017"/>
                  <a:gd name="connsiteY2" fmla="*/ 177509 h 355017"/>
                  <a:gd name="connsiteX3" fmla="*/ 177509 w 355017"/>
                  <a:gd name="connsiteY3" fmla="*/ 355018 h 355017"/>
                  <a:gd name="connsiteX4" fmla="*/ 0 w 355017"/>
                  <a:gd name="connsiteY4" fmla="*/ 177509 h 355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017" h="355017">
                    <a:moveTo>
                      <a:pt x="0" y="177509"/>
                    </a:moveTo>
                    <a:cubicBezTo>
                      <a:pt x="0" y="79473"/>
                      <a:pt x="79473" y="0"/>
                      <a:pt x="177509" y="0"/>
                    </a:cubicBezTo>
                    <a:cubicBezTo>
                      <a:pt x="275545" y="0"/>
                      <a:pt x="355018" y="79473"/>
                      <a:pt x="355018" y="177509"/>
                    </a:cubicBezTo>
                    <a:cubicBezTo>
                      <a:pt x="355018" y="275545"/>
                      <a:pt x="275545" y="355018"/>
                      <a:pt x="177509" y="355018"/>
                    </a:cubicBezTo>
                    <a:cubicBezTo>
                      <a:pt x="79473" y="355018"/>
                      <a:pt x="0" y="275545"/>
                      <a:pt x="0" y="177509"/>
                    </a:cubicBezTo>
                    <a:close/>
                  </a:path>
                </a:pathLst>
              </a:custGeom>
              <a:grpFill/>
              <a:sp3d prstMaterial="softEdge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9611" tIns="59611" rIns="59611" bIns="59611" numCol="1" spcCol="1270" anchor="ctr" anchorCtr="0">
                <a:noAutofit/>
                <a:flatTx/>
              </a:bodyPr>
              <a:lstStyle/>
              <a:p>
                <a:pPr lvl="0"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S" sz="600" kern="1200"/>
              </a:p>
            </p:txBody>
          </p:sp>
          <p:sp>
            <p:nvSpPr>
              <p:cNvPr id="209" name="Triángulo isósceles 208"/>
              <p:cNvSpPr/>
              <p:nvPr/>
            </p:nvSpPr>
            <p:spPr>
              <a:xfrm rot="5400000">
                <a:off x="4781627" y="2254075"/>
                <a:ext cx="124256" cy="94079"/>
              </a:xfrm>
              <a:prstGeom prst="triangle">
                <a:avLst/>
              </a:prstGeom>
              <a:grpFill/>
              <a:sp3d prstMaterial="softEdge"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210" name="Rectángulo 209"/>
            <p:cNvSpPr/>
            <p:nvPr/>
          </p:nvSpPr>
          <p:spPr>
            <a:xfrm rot="21416088">
              <a:off x="9665783" y="6368988"/>
              <a:ext cx="215122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a-ES" sz="700" b="1" smtClean="0">
                  <a:solidFill>
                    <a:schemeClr val="bg1"/>
                  </a:solidFill>
                  <a:latin typeface="Quicksand" panose="02000503000000000000" pitchFamily="2" charset="0"/>
                  <a:cs typeface="Kanit Medium" panose="00000600000000000000" pitchFamily="2" charset="-34"/>
                </a:rPr>
                <a:t>1</a:t>
              </a:r>
              <a:endParaRPr lang="ca-ES" sz="700" b="1">
                <a:solidFill>
                  <a:schemeClr val="bg1"/>
                </a:solidFill>
                <a:latin typeface="Quicksand" panose="02000503000000000000" pitchFamily="2" charset="0"/>
                <a:cs typeface="Kanit Medium" panose="00000600000000000000" pitchFamily="2" charset="-34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9677197" y="4542249"/>
            <a:ext cx="252000" cy="331640"/>
            <a:chOff x="9677197" y="4542249"/>
            <a:chExt cx="252000" cy="331640"/>
          </a:xfrm>
        </p:grpSpPr>
        <p:grpSp>
          <p:nvGrpSpPr>
            <p:cNvPr id="211" name="Grupo 210"/>
            <p:cNvGrpSpPr>
              <a:grpSpLocks noChangeAspect="1"/>
            </p:cNvGrpSpPr>
            <p:nvPr/>
          </p:nvGrpSpPr>
          <p:grpSpPr>
            <a:xfrm rot="6136471">
              <a:off x="9637377" y="4582069"/>
              <a:ext cx="331640" cy="252000"/>
              <a:chOff x="4397320" y="2123606"/>
              <a:chExt cx="493474" cy="355017"/>
            </a:xfrm>
            <a:solidFill>
              <a:srgbClr val="FF0000"/>
            </a:solidFill>
            <a:scene3d>
              <a:camera prst="perspectiveRelaxed"/>
              <a:lightRig rig="chilly" dir="t"/>
            </a:scene3d>
          </p:grpSpPr>
          <p:sp>
            <p:nvSpPr>
              <p:cNvPr id="212" name="Forma libre 211"/>
              <p:cNvSpPr/>
              <p:nvPr/>
            </p:nvSpPr>
            <p:spPr>
              <a:xfrm>
                <a:off x="4397320" y="2123606"/>
                <a:ext cx="355017" cy="355017"/>
              </a:xfrm>
              <a:custGeom>
                <a:avLst/>
                <a:gdLst>
                  <a:gd name="connsiteX0" fmla="*/ 0 w 355017"/>
                  <a:gd name="connsiteY0" fmla="*/ 177509 h 355017"/>
                  <a:gd name="connsiteX1" fmla="*/ 177509 w 355017"/>
                  <a:gd name="connsiteY1" fmla="*/ 0 h 355017"/>
                  <a:gd name="connsiteX2" fmla="*/ 355018 w 355017"/>
                  <a:gd name="connsiteY2" fmla="*/ 177509 h 355017"/>
                  <a:gd name="connsiteX3" fmla="*/ 177509 w 355017"/>
                  <a:gd name="connsiteY3" fmla="*/ 355018 h 355017"/>
                  <a:gd name="connsiteX4" fmla="*/ 0 w 355017"/>
                  <a:gd name="connsiteY4" fmla="*/ 177509 h 355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017" h="355017">
                    <a:moveTo>
                      <a:pt x="0" y="177509"/>
                    </a:moveTo>
                    <a:cubicBezTo>
                      <a:pt x="0" y="79473"/>
                      <a:pt x="79473" y="0"/>
                      <a:pt x="177509" y="0"/>
                    </a:cubicBezTo>
                    <a:cubicBezTo>
                      <a:pt x="275545" y="0"/>
                      <a:pt x="355018" y="79473"/>
                      <a:pt x="355018" y="177509"/>
                    </a:cubicBezTo>
                    <a:cubicBezTo>
                      <a:pt x="355018" y="275545"/>
                      <a:pt x="275545" y="355018"/>
                      <a:pt x="177509" y="355018"/>
                    </a:cubicBezTo>
                    <a:cubicBezTo>
                      <a:pt x="79473" y="355018"/>
                      <a:pt x="0" y="275545"/>
                      <a:pt x="0" y="177509"/>
                    </a:cubicBezTo>
                    <a:close/>
                  </a:path>
                </a:pathLst>
              </a:custGeom>
              <a:grpFill/>
              <a:sp3d prstMaterial="softEdge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9611" tIns="59611" rIns="59611" bIns="59611" numCol="1" spcCol="1270" anchor="ctr" anchorCtr="0">
                <a:noAutofit/>
                <a:flatTx/>
              </a:bodyPr>
              <a:lstStyle/>
              <a:p>
                <a:pPr lvl="0"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S" sz="600" kern="1200"/>
              </a:p>
            </p:txBody>
          </p:sp>
          <p:sp>
            <p:nvSpPr>
              <p:cNvPr id="213" name="Triángulo isósceles 212"/>
              <p:cNvSpPr/>
              <p:nvPr/>
            </p:nvSpPr>
            <p:spPr>
              <a:xfrm rot="5400000">
                <a:off x="4781627" y="2254075"/>
                <a:ext cx="124256" cy="94079"/>
              </a:xfrm>
              <a:prstGeom prst="triangle">
                <a:avLst/>
              </a:prstGeom>
              <a:grpFill/>
              <a:sp3d prstMaterial="softEdge"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214" name="Rectángulo 213"/>
            <p:cNvSpPr/>
            <p:nvPr/>
          </p:nvSpPr>
          <p:spPr>
            <a:xfrm>
              <a:off x="9703377" y="4558512"/>
              <a:ext cx="21832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a-ES" sz="800" b="1">
                  <a:solidFill>
                    <a:schemeClr val="bg1"/>
                  </a:solidFill>
                  <a:latin typeface="Quicksand" panose="02000503000000000000" pitchFamily="2" charset="0"/>
                  <a:cs typeface="Kanit Medium" panose="00000600000000000000" pitchFamily="2" charset="-34"/>
                </a:rPr>
                <a:t>1</a:t>
              </a: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11310984" y="5401776"/>
            <a:ext cx="331640" cy="264523"/>
            <a:chOff x="11310984" y="5401776"/>
            <a:chExt cx="331640" cy="264523"/>
          </a:xfrm>
        </p:grpSpPr>
        <p:grpSp>
          <p:nvGrpSpPr>
            <p:cNvPr id="215" name="Grupo 214"/>
            <p:cNvGrpSpPr>
              <a:grpSpLocks noChangeAspect="1"/>
            </p:cNvGrpSpPr>
            <p:nvPr/>
          </p:nvGrpSpPr>
          <p:grpSpPr>
            <a:xfrm rot="10096828">
              <a:off x="11310984" y="5414299"/>
              <a:ext cx="331640" cy="252000"/>
              <a:chOff x="4397320" y="2123606"/>
              <a:chExt cx="493474" cy="355017"/>
            </a:xfrm>
            <a:solidFill>
              <a:srgbClr val="FF0000"/>
            </a:solidFill>
            <a:scene3d>
              <a:camera prst="perspectiveRelaxed"/>
              <a:lightRig rig="chilly" dir="t"/>
            </a:scene3d>
          </p:grpSpPr>
          <p:sp>
            <p:nvSpPr>
              <p:cNvPr id="216" name="Forma libre 215"/>
              <p:cNvSpPr/>
              <p:nvPr/>
            </p:nvSpPr>
            <p:spPr>
              <a:xfrm>
                <a:off x="4397320" y="2123606"/>
                <a:ext cx="355017" cy="355017"/>
              </a:xfrm>
              <a:custGeom>
                <a:avLst/>
                <a:gdLst>
                  <a:gd name="connsiteX0" fmla="*/ 0 w 355017"/>
                  <a:gd name="connsiteY0" fmla="*/ 177509 h 355017"/>
                  <a:gd name="connsiteX1" fmla="*/ 177509 w 355017"/>
                  <a:gd name="connsiteY1" fmla="*/ 0 h 355017"/>
                  <a:gd name="connsiteX2" fmla="*/ 355018 w 355017"/>
                  <a:gd name="connsiteY2" fmla="*/ 177509 h 355017"/>
                  <a:gd name="connsiteX3" fmla="*/ 177509 w 355017"/>
                  <a:gd name="connsiteY3" fmla="*/ 355018 h 355017"/>
                  <a:gd name="connsiteX4" fmla="*/ 0 w 355017"/>
                  <a:gd name="connsiteY4" fmla="*/ 177509 h 355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017" h="355017">
                    <a:moveTo>
                      <a:pt x="0" y="177509"/>
                    </a:moveTo>
                    <a:cubicBezTo>
                      <a:pt x="0" y="79473"/>
                      <a:pt x="79473" y="0"/>
                      <a:pt x="177509" y="0"/>
                    </a:cubicBezTo>
                    <a:cubicBezTo>
                      <a:pt x="275545" y="0"/>
                      <a:pt x="355018" y="79473"/>
                      <a:pt x="355018" y="177509"/>
                    </a:cubicBezTo>
                    <a:cubicBezTo>
                      <a:pt x="355018" y="275545"/>
                      <a:pt x="275545" y="355018"/>
                      <a:pt x="177509" y="355018"/>
                    </a:cubicBezTo>
                    <a:cubicBezTo>
                      <a:pt x="79473" y="355018"/>
                      <a:pt x="0" y="275545"/>
                      <a:pt x="0" y="177509"/>
                    </a:cubicBezTo>
                    <a:close/>
                  </a:path>
                </a:pathLst>
              </a:custGeom>
              <a:grpFill/>
              <a:sp3d prstMaterial="softEdge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9611" tIns="59611" rIns="59611" bIns="59611" numCol="1" spcCol="1270" anchor="ctr" anchorCtr="0">
                <a:noAutofit/>
                <a:flatTx/>
              </a:bodyPr>
              <a:lstStyle/>
              <a:p>
                <a:pPr lvl="0"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S" sz="600" kern="1200"/>
              </a:p>
            </p:txBody>
          </p:sp>
          <p:sp>
            <p:nvSpPr>
              <p:cNvPr id="217" name="Triángulo isósceles 216"/>
              <p:cNvSpPr/>
              <p:nvPr/>
            </p:nvSpPr>
            <p:spPr>
              <a:xfrm rot="5400000">
                <a:off x="4781627" y="2254075"/>
                <a:ext cx="124256" cy="94079"/>
              </a:xfrm>
              <a:prstGeom prst="triangle">
                <a:avLst/>
              </a:prstGeom>
              <a:grpFill/>
              <a:sp3d prstMaterial="softEdge"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218" name="Rectángulo 217"/>
            <p:cNvSpPr/>
            <p:nvPr/>
          </p:nvSpPr>
          <p:spPr>
            <a:xfrm>
              <a:off x="11387605" y="5401776"/>
              <a:ext cx="24558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a-ES" sz="800" b="1" smtClean="0">
                  <a:solidFill>
                    <a:schemeClr val="bg1"/>
                  </a:solidFill>
                  <a:latin typeface="Quicksand" panose="02000503000000000000" pitchFamily="2" charset="0"/>
                  <a:cs typeface="Kanit Medium" panose="00000600000000000000" pitchFamily="2" charset="-34"/>
                </a:rPr>
                <a:t>2</a:t>
              </a:r>
              <a:endParaRPr lang="ca-ES" sz="800" b="1">
                <a:solidFill>
                  <a:schemeClr val="bg1"/>
                </a:solidFill>
                <a:latin typeface="Quicksand" panose="02000503000000000000" pitchFamily="2" charset="0"/>
                <a:cs typeface="Kanit Medium" panose="00000600000000000000" pitchFamily="2" charset="-34"/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7933336" y="5432909"/>
            <a:ext cx="340076" cy="257482"/>
            <a:chOff x="7933336" y="5432909"/>
            <a:chExt cx="340076" cy="257482"/>
          </a:xfrm>
        </p:grpSpPr>
        <p:grpSp>
          <p:nvGrpSpPr>
            <p:cNvPr id="219" name="Grupo 218"/>
            <p:cNvGrpSpPr>
              <a:grpSpLocks noChangeAspect="1"/>
            </p:cNvGrpSpPr>
            <p:nvPr/>
          </p:nvGrpSpPr>
          <p:grpSpPr>
            <a:xfrm rot="1592255">
              <a:off x="7941772" y="5438391"/>
              <a:ext cx="331640" cy="252000"/>
              <a:chOff x="4397320" y="2123606"/>
              <a:chExt cx="493474" cy="355017"/>
            </a:xfrm>
            <a:solidFill>
              <a:srgbClr val="0000CC"/>
            </a:solidFill>
            <a:scene3d>
              <a:camera prst="perspectiveRelaxed"/>
              <a:lightRig rig="chilly" dir="t"/>
            </a:scene3d>
          </p:grpSpPr>
          <p:sp>
            <p:nvSpPr>
              <p:cNvPr id="220" name="Forma libre 219"/>
              <p:cNvSpPr/>
              <p:nvPr/>
            </p:nvSpPr>
            <p:spPr>
              <a:xfrm>
                <a:off x="4397320" y="2123606"/>
                <a:ext cx="355017" cy="355017"/>
              </a:xfrm>
              <a:custGeom>
                <a:avLst/>
                <a:gdLst>
                  <a:gd name="connsiteX0" fmla="*/ 0 w 355017"/>
                  <a:gd name="connsiteY0" fmla="*/ 177509 h 355017"/>
                  <a:gd name="connsiteX1" fmla="*/ 177509 w 355017"/>
                  <a:gd name="connsiteY1" fmla="*/ 0 h 355017"/>
                  <a:gd name="connsiteX2" fmla="*/ 355018 w 355017"/>
                  <a:gd name="connsiteY2" fmla="*/ 177509 h 355017"/>
                  <a:gd name="connsiteX3" fmla="*/ 177509 w 355017"/>
                  <a:gd name="connsiteY3" fmla="*/ 355018 h 355017"/>
                  <a:gd name="connsiteX4" fmla="*/ 0 w 355017"/>
                  <a:gd name="connsiteY4" fmla="*/ 177509 h 355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017" h="355017">
                    <a:moveTo>
                      <a:pt x="0" y="177509"/>
                    </a:moveTo>
                    <a:cubicBezTo>
                      <a:pt x="0" y="79473"/>
                      <a:pt x="79473" y="0"/>
                      <a:pt x="177509" y="0"/>
                    </a:cubicBezTo>
                    <a:cubicBezTo>
                      <a:pt x="275545" y="0"/>
                      <a:pt x="355018" y="79473"/>
                      <a:pt x="355018" y="177509"/>
                    </a:cubicBezTo>
                    <a:cubicBezTo>
                      <a:pt x="355018" y="275545"/>
                      <a:pt x="275545" y="355018"/>
                      <a:pt x="177509" y="355018"/>
                    </a:cubicBezTo>
                    <a:cubicBezTo>
                      <a:pt x="79473" y="355018"/>
                      <a:pt x="0" y="275545"/>
                      <a:pt x="0" y="177509"/>
                    </a:cubicBezTo>
                    <a:close/>
                  </a:path>
                </a:pathLst>
              </a:custGeom>
              <a:grpFill/>
              <a:sp3d prstMaterial="softEdge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9611" tIns="59611" rIns="59611" bIns="59611" numCol="1" spcCol="1270" anchor="ctr" anchorCtr="0">
                <a:noAutofit/>
                <a:flatTx/>
              </a:bodyPr>
              <a:lstStyle/>
              <a:p>
                <a:pPr lvl="0"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S" sz="600" kern="1200"/>
              </a:p>
            </p:txBody>
          </p:sp>
          <p:sp>
            <p:nvSpPr>
              <p:cNvPr id="221" name="Triángulo isósceles 220"/>
              <p:cNvSpPr/>
              <p:nvPr/>
            </p:nvSpPr>
            <p:spPr>
              <a:xfrm rot="5400000">
                <a:off x="4781627" y="2254075"/>
                <a:ext cx="124256" cy="94079"/>
              </a:xfrm>
              <a:prstGeom prst="triangle">
                <a:avLst/>
              </a:prstGeom>
              <a:grpFill/>
              <a:sp3d prstMaterial="softEdge"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222" name="Rectángulo 221"/>
            <p:cNvSpPr/>
            <p:nvPr/>
          </p:nvSpPr>
          <p:spPr>
            <a:xfrm rot="21416088">
              <a:off x="7933336" y="5432909"/>
              <a:ext cx="237566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a-ES" sz="700" b="1" smtClean="0">
                  <a:solidFill>
                    <a:schemeClr val="bg1"/>
                  </a:solidFill>
                  <a:latin typeface="Quicksand" panose="02000503000000000000" pitchFamily="2" charset="0"/>
                  <a:cs typeface="Kanit Medium" panose="00000600000000000000" pitchFamily="2" charset="-34"/>
                </a:rPr>
                <a:t>2</a:t>
              </a:r>
              <a:endParaRPr lang="ca-ES" sz="700" b="1">
                <a:solidFill>
                  <a:schemeClr val="bg1"/>
                </a:solidFill>
                <a:latin typeface="Quicksand" panose="02000503000000000000" pitchFamily="2" charset="0"/>
                <a:cs typeface="Kanit Medium" panose="00000600000000000000" pitchFamily="2" charset="-34"/>
              </a:endParaRPr>
            </a:p>
          </p:txBody>
        </p:sp>
      </p:grpSp>
      <p:sp>
        <p:nvSpPr>
          <p:cNvPr id="223" name="Conector 270"/>
          <p:cNvSpPr>
            <a:spLocks noChangeAspect="1"/>
          </p:cNvSpPr>
          <p:nvPr/>
        </p:nvSpPr>
        <p:spPr>
          <a:xfrm>
            <a:off x="9830123" y="4790774"/>
            <a:ext cx="72000" cy="72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985"/>
          </a:p>
        </p:txBody>
      </p:sp>
      <p:cxnSp>
        <p:nvCxnSpPr>
          <p:cNvPr id="224" name="Straight Arrow Connector 19"/>
          <p:cNvCxnSpPr/>
          <p:nvPr/>
        </p:nvCxnSpPr>
        <p:spPr>
          <a:xfrm>
            <a:off x="9998836" y="4863323"/>
            <a:ext cx="1296693" cy="703759"/>
          </a:xfrm>
          <a:prstGeom prst="straightConnector1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lgDash"/>
            <a:headEnd type="none" w="sm" len="med"/>
            <a:tailEnd type="triangl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19"/>
          <p:cNvCxnSpPr/>
          <p:nvPr/>
        </p:nvCxnSpPr>
        <p:spPr>
          <a:xfrm flipH="1">
            <a:off x="10054415" y="5744867"/>
            <a:ext cx="1372196" cy="729315"/>
          </a:xfrm>
          <a:prstGeom prst="straightConnector1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lgDash"/>
            <a:headEnd type="none" w="sm" len="med"/>
            <a:tailEnd type="triangl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Freeform 37"/>
          <p:cNvSpPr/>
          <p:nvPr/>
        </p:nvSpPr>
        <p:spPr>
          <a:xfrm rot="19528151" flipV="1">
            <a:off x="9340003" y="4991866"/>
            <a:ext cx="761614" cy="1125138"/>
          </a:xfrm>
          <a:custGeom>
            <a:avLst/>
            <a:gdLst>
              <a:gd name="connsiteX0" fmla="*/ 0 w 4039737"/>
              <a:gd name="connsiteY0" fmla="*/ 747879 h 911652"/>
              <a:gd name="connsiteX1" fmla="*/ 2169994 w 4039737"/>
              <a:gd name="connsiteY1" fmla="*/ 133730 h 911652"/>
              <a:gd name="connsiteX2" fmla="*/ 3725838 w 4039737"/>
              <a:gd name="connsiteY2" fmla="*/ 65491 h 911652"/>
              <a:gd name="connsiteX3" fmla="*/ 4039737 w 4039737"/>
              <a:gd name="connsiteY3" fmla="*/ 911652 h 911652"/>
              <a:gd name="connsiteX0" fmla="*/ 0 w 3725838"/>
              <a:gd name="connsiteY0" fmla="*/ 747879 h 747879"/>
              <a:gd name="connsiteX1" fmla="*/ 2169994 w 3725838"/>
              <a:gd name="connsiteY1" fmla="*/ 133730 h 747879"/>
              <a:gd name="connsiteX2" fmla="*/ 3725838 w 3725838"/>
              <a:gd name="connsiteY2" fmla="*/ 65491 h 747879"/>
              <a:gd name="connsiteX0" fmla="*/ 0 w 2169994"/>
              <a:gd name="connsiteY0" fmla="*/ 614149 h 614149"/>
              <a:gd name="connsiteX1" fmla="*/ 2169994 w 2169994"/>
              <a:gd name="connsiteY1" fmla="*/ 0 h 614149"/>
              <a:gd name="connsiteX0" fmla="*/ 0 w 1733265"/>
              <a:gd name="connsiteY0" fmla="*/ 627797 h 627797"/>
              <a:gd name="connsiteX1" fmla="*/ 1733265 w 1733265"/>
              <a:gd name="connsiteY1" fmla="*/ 0 h 627797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678674"/>
              <a:gd name="connsiteY0" fmla="*/ 641445 h 641445"/>
              <a:gd name="connsiteX1" fmla="*/ 1678674 w 1678674"/>
              <a:gd name="connsiteY1" fmla="*/ 0 h 641445"/>
              <a:gd name="connsiteX0" fmla="*/ 0 w 1678674"/>
              <a:gd name="connsiteY0" fmla="*/ 641445 h 641445"/>
              <a:gd name="connsiteX1" fmla="*/ 1678674 w 1678674"/>
              <a:gd name="connsiteY1" fmla="*/ 0 h 641445"/>
              <a:gd name="connsiteX0" fmla="*/ 0 w 1720993"/>
              <a:gd name="connsiteY0" fmla="*/ 641445 h 641445"/>
              <a:gd name="connsiteX1" fmla="*/ 1720993 w 1720993"/>
              <a:gd name="connsiteY1" fmla="*/ 0 h 641445"/>
              <a:gd name="connsiteX0" fmla="*/ 0 w 1720993"/>
              <a:gd name="connsiteY0" fmla="*/ 641445 h 641445"/>
              <a:gd name="connsiteX1" fmla="*/ 1720993 w 1720993"/>
              <a:gd name="connsiteY1" fmla="*/ 0 h 641445"/>
              <a:gd name="connsiteX0" fmla="*/ 0 w 1767505"/>
              <a:gd name="connsiteY0" fmla="*/ 661873 h 661873"/>
              <a:gd name="connsiteX1" fmla="*/ 1767505 w 1767505"/>
              <a:gd name="connsiteY1" fmla="*/ 0 h 661873"/>
              <a:gd name="connsiteX0" fmla="*/ 0 w 1894321"/>
              <a:gd name="connsiteY0" fmla="*/ 45515 h 165617"/>
              <a:gd name="connsiteX1" fmla="*/ 1894321 w 1894321"/>
              <a:gd name="connsiteY1" fmla="*/ 119073 h 165617"/>
              <a:gd name="connsiteX0" fmla="*/ 0 w 1894321"/>
              <a:gd name="connsiteY0" fmla="*/ 3748141 h 3824595"/>
              <a:gd name="connsiteX1" fmla="*/ 1894321 w 1894321"/>
              <a:gd name="connsiteY1" fmla="*/ 3821699 h 3824595"/>
              <a:gd name="connsiteX0" fmla="*/ 0 w 1339499"/>
              <a:gd name="connsiteY0" fmla="*/ 8310369 h 8310370"/>
              <a:gd name="connsiteX1" fmla="*/ 1339499 w 1339499"/>
              <a:gd name="connsiteY1" fmla="*/ 0 h 8310370"/>
              <a:gd name="connsiteX0" fmla="*/ 0 w 1339499"/>
              <a:gd name="connsiteY0" fmla="*/ 16695006 h 16695007"/>
              <a:gd name="connsiteX1" fmla="*/ 1339499 w 1339499"/>
              <a:gd name="connsiteY1" fmla="*/ 8384637 h 16695007"/>
              <a:gd name="connsiteX0" fmla="*/ 0 w 959050"/>
              <a:gd name="connsiteY0" fmla="*/ 10985316 h 10985317"/>
              <a:gd name="connsiteX1" fmla="*/ 959050 w 959050"/>
              <a:gd name="connsiteY1" fmla="*/ 10764702 h 10985317"/>
              <a:gd name="connsiteX0" fmla="*/ 0 w 982518"/>
              <a:gd name="connsiteY0" fmla="*/ 16742969 h 16742970"/>
              <a:gd name="connsiteX1" fmla="*/ 959050 w 982518"/>
              <a:gd name="connsiteY1" fmla="*/ 16522355 h 16742970"/>
              <a:gd name="connsiteX0" fmla="*/ 0 w 2237950"/>
              <a:gd name="connsiteY0" fmla="*/ 1964892 h 46311474"/>
              <a:gd name="connsiteX1" fmla="*/ 2227214 w 2237950"/>
              <a:gd name="connsiteY1" fmla="*/ 46311474 h 46311474"/>
              <a:gd name="connsiteX0" fmla="*/ 0 w 2227214"/>
              <a:gd name="connsiteY0" fmla="*/ 16334935 h 60681517"/>
              <a:gd name="connsiteX1" fmla="*/ 2227214 w 2227214"/>
              <a:gd name="connsiteY1" fmla="*/ 60681517 h 60681517"/>
              <a:gd name="connsiteX0" fmla="*/ 0 w 4609507"/>
              <a:gd name="connsiteY0" fmla="*/ 19326089 h 57803096"/>
              <a:gd name="connsiteX1" fmla="*/ 4609507 w 4609507"/>
              <a:gd name="connsiteY1" fmla="*/ 57803096 h 57803096"/>
              <a:gd name="connsiteX0" fmla="*/ 0 w 4609507"/>
              <a:gd name="connsiteY0" fmla="*/ 17165626 h 55642633"/>
              <a:gd name="connsiteX1" fmla="*/ 4609507 w 4609507"/>
              <a:gd name="connsiteY1" fmla="*/ 55642633 h 55642633"/>
              <a:gd name="connsiteX0" fmla="*/ 4706439 w 4748197"/>
              <a:gd name="connsiteY0" fmla="*/ 17373313 h 55475670"/>
              <a:gd name="connsiteX1" fmla="*/ 123255 w 4748197"/>
              <a:gd name="connsiteY1" fmla="*/ 55475669 h 55475670"/>
              <a:gd name="connsiteX0" fmla="*/ 0 w 4811398"/>
              <a:gd name="connsiteY0" fmla="*/ 9929913 h 62893547"/>
              <a:gd name="connsiteX1" fmla="*/ 4811397 w 4811398"/>
              <a:gd name="connsiteY1" fmla="*/ 62893547 h 62893547"/>
              <a:gd name="connsiteX0" fmla="*/ 0 w 4811396"/>
              <a:gd name="connsiteY0" fmla="*/ 171045 h 53134679"/>
              <a:gd name="connsiteX1" fmla="*/ 4811397 w 4811396"/>
              <a:gd name="connsiteY1" fmla="*/ 53134679 h 53134679"/>
              <a:gd name="connsiteX0" fmla="*/ 4901477 w 4932026"/>
              <a:gd name="connsiteY0" fmla="*/ 1648482 h 26388179"/>
              <a:gd name="connsiteX1" fmla="*/ 1314280 w 4932026"/>
              <a:gd name="connsiteY1" fmla="*/ 26388179 h 26388179"/>
              <a:gd name="connsiteX0" fmla="*/ 3449539 w 3487018"/>
              <a:gd name="connsiteY0" fmla="*/ 1415417 h 27279080"/>
              <a:gd name="connsiteX1" fmla="*/ 1531293 w 3487018"/>
              <a:gd name="connsiteY1" fmla="*/ 27279080 h 27279080"/>
              <a:gd name="connsiteX0" fmla="*/ 2202098 w 2267618"/>
              <a:gd name="connsiteY0" fmla="*/ 307057 h 26170720"/>
              <a:gd name="connsiteX1" fmla="*/ 283852 w 2267618"/>
              <a:gd name="connsiteY1" fmla="*/ 26170720 h 26170720"/>
              <a:gd name="connsiteX0" fmla="*/ 5053733 w 5092234"/>
              <a:gd name="connsiteY0" fmla="*/ 807281 h 16680169"/>
              <a:gd name="connsiteX1" fmla="*/ 174444 w 5092234"/>
              <a:gd name="connsiteY1" fmla="*/ 16680169 h 16680169"/>
              <a:gd name="connsiteX0" fmla="*/ 4963142 w 5004215"/>
              <a:gd name="connsiteY0" fmla="*/ 1344422 h 17217310"/>
              <a:gd name="connsiteX1" fmla="*/ 83853 w 5004215"/>
              <a:gd name="connsiteY1" fmla="*/ 17217310 h 17217310"/>
              <a:gd name="connsiteX0" fmla="*/ 5003757 w 5003756"/>
              <a:gd name="connsiteY0" fmla="*/ 0 h 15872888"/>
              <a:gd name="connsiteX1" fmla="*/ 124468 w 5003756"/>
              <a:gd name="connsiteY1" fmla="*/ 15872888 h 15872888"/>
              <a:gd name="connsiteX0" fmla="*/ 5016865 w 5016865"/>
              <a:gd name="connsiteY0" fmla="*/ 0 h 17371505"/>
              <a:gd name="connsiteX1" fmla="*/ 124117 w 5016865"/>
              <a:gd name="connsiteY1" fmla="*/ 17371505 h 17371505"/>
              <a:gd name="connsiteX0" fmla="*/ 5029974 w 5029974"/>
              <a:gd name="connsiteY0" fmla="*/ 0 h 19244773"/>
              <a:gd name="connsiteX1" fmla="*/ 123766 w 5029974"/>
              <a:gd name="connsiteY1" fmla="*/ 19244773 h 19244773"/>
              <a:gd name="connsiteX0" fmla="*/ 3388635 w 3388635"/>
              <a:gd name="connsiteY0" fmla="*/ 158407 h 15157101"/>
              <a:gd name="connsiteX1" fmla="*/ 191757 w 3388635"/>
              <a:gd name="connsiteY1" fmla="*/ 15157101 h 15157101"/>
              <a:gd name="connsiteX0" fmla="*/ 3388635 w 3388635"/>
              <a:gd name="connsiteY0" fmla="*/ 85457 h 15084151"/>
              <a:gd name="connsiteX1" fmla="*/ 191757 w 3388635"/>
              <a:gd name="connsiteY1" fmla="*/ 15084151 h 15084151"/>
              <a:gd name="connsiteX0" fmla="*/ 3314066 w 3314066"/>
              <a:gd name="connsiteY0" fmla="*/ 62656 h 15061350"/>
              <a:gd name="connsiteX1" fmla="*/ 117188 w 3314066"/>
              <a:gd name="connsiteY1" fmla="*/ 15061350 h 15061350"/>
              <a:gd name="connsiteX0" fmla="*/ 3456031 w 3456031"/>
              <a:gd name="connsiteY0" fmla="*/ 1764270 h 12017341"/>
              <a:gd name="connsiteX1" fmla="*/ 111100 w 3456031"/>
              <a:gd name="connsiteY1" fmla="*/ 12017341 h 12017341"/>
              <a:gd name="connsiteX0" fmla="*/ 3417371 w 3417371"/>
              <a:gd name="connsiteY0" fmla="*/ 0 h 10253071"/>
              <a:gd name="connsiteX1" fmla="*/ 72440 w 3417371"/>
              <a:gd name="connsiteY1" fmla="*/ 10253071 h 10253071"/>
              <a:gd name="connsiteX0" fmla="*/ 3265293 w 3265293"/>
              <a:gd name="connsiteY0" fmla="*/ 0 h 12726064"/>
              <a:gd name="connsiteX1" fmla="*/ 77141 w 3265293"/>
              <a:gd name="connsiteY1" fmla="*/ 12726064 h 12726064"/>
              <a:gd name="connsiteX0" fmla="*/ 3256684 w 3256684"/>
              <a:gd name="connsiteY0" fmla="*/ 0 h 12726064"/>
              <a:gd name="connsiteX1" fmla="*/ 68532 w 3256684"/>
              <a:gd name="connsiteY1" fmla="*/ 12726064 h 12726064"/>
              <a:gd name="connsiteX0" fmla="*/ 3302539 w 3302539"/>
              <a:gd name="connsiteY0" fmla="*/ 0 h 14180758"/>
              <a:gd name="connsiteX1" fmla="*/ 67354 w 3302539"/>
              <a:gd name="connsiteY1" fmla="*/ 14180758 h 14180758"/>
              <a:gd name="connsiteX0" fmla="*/ 3994194 w 3994194"/>
              <a:gd name="connsiteY0" fmla="*/ 0 h 14617168"/>
              <a:gd name="connsiteX1" fmla="*/ 53507 w 3994194"/>
              <a:gd name="connsiteY1" fmla="*/ 14617168 h 14617168"/>
              <a:gd name="connsiteX0" fmla="*/ 4411594 w 4411594"/>
              <a:gd name="connsiteY0" fmla="*/ 0 h 14617168"/>
              <a:gd name="connsiteX1" fmla="*/ 47606 w 4411594"/>
              <a:gd name="connsiteY1" fmla="*/ 14617168 h 14617168"/>
              <a:gd name="connsiteX0" fmla="*/ 4387743 w 4387743"/>
              <a:gd name="connsiteY0" fmla="*/ 0 h 14617168"/>
              <a:gd name="connsiteX1" fmla="*/ 23755 w 4387743"/>
              <a:gd name="connsiteY1" fmla="*/ 14617168 h 14617168"/>
              <a:gd name="connsiteX0" fmla="*/ 4415529 w 4415529"/>
              <a:gd name="connsiteY0" fmla="*/ 0 h 15006527"/>
              <a:gd name="connsiteX1" fmla="*/ 23566 w 4415529"/>
              <a:gd name="connsiteY1" fmla="*/ 15006527 h 15006527"/>
              <a:gd name="connsiteX0" fmla="*/ 4392687 w 4392687"/>
              <a:gd name="connsiteY0" fmla="*/ 0 h 15006527"/>
              <a:gd name="connsiteX1" fmla="*/ 724 w 4392687"/>
              <a:gd name="connsiteY1" fmla="*/ 15006527 h 15006527"/>
              <a:gd name="connsiteX0" fmla="*/ 4392497 w 4392497"/>
              <a:gd name="connsiteY0" fmla="*/ 0 h 15006527"/>
              <a:gd name="connsiteX1" fmla="*/ 534 w 4392497"/>
              <a:gd name="connsiteY1" fmla="*/ 15006527 h 15006527"/>
              <a:gd name="connsiteX0" fmla="*/ 4394106 w 4394106"/>
              <a:gd name="connsiteY0" fmla="*/ 0 h 15006527"/>
              <a:gd name="connsiteX1" fmla="*/ 2143 w 4394106"/>
              <a:gd name="connsiteY1" fmla="*/ 15006527 h 15006527"/>
              <a:gd name="connsiteX0" fmla="*/ 4422066 w 4422066"/>
              <a:gd name="connsiteY0" fmla="*/ 0 h 20197811"/>
              <a:gd name="connsiteX1" fmla="*/ 2129 w 4422066"/>
              <a:gd name="connsiteY1" fmla="*/ 20197811 h 20197811"/>
              <a:gd name="connsiteX0" fmla="*/ 4419936 w 4419936"/>
              <a:gd name="connsiteY0" fmla="*/ 0 h 20197811"/>
              <a:gd name="connsiteX1" fmla="*/ -1 w 4419936"/>
              <a:gd name="connsiteY1" fmla="*/ 20197811 h 20197811"/>
              <a:gd name="connsiteX0" fmla="*/ 4419938 w 4419938"/>
              <a:gd name="connsiteY0" fmla="*/ 0 h 20197811"/>
              <a:gd name="connsiteX1" fmla="*/ 1 w 4419938"/>
              <a:gd name="connsiteY1" fmla="*/ 20197811 h 20197811"/>
              <a:gd name="connsiteX0" fmla="*/ 4419936 w 4419936"/>
              <a:gd name="connsiteY0" fmla="*/ 0 h 20197811"/>
              <a:gd name="connsiteX1" fmla="*/ -1 w 4419936"/>
              <a:gd name="connsiteY1" fmla="*/ 20197811 h 20197811"/>
              <a:gd name="connsiteX0" fmla="*/ 4489745 w 4489745"/>
              <a:gd name="connsiteY0" fmla="*/ 31657206 h 31675064"/>
              <a:gd name="connsiteX1" fmla="*/ 0 w 4489745"/>
              <a:gd name="connsiteY1" fmla="*/ 3365554 h 31675064"/>
              <a:gd name="connsiteX0" fmla="*/ 4489745 w 4489745"/>
              <a:gd name="connsiteY0" fmla="*/ 28291652 h 43964067"/>
              <a:gd name="connsiteX1" fmla="*/ 0 w 4489745"/>
              <a:gd name="connsiteY1" fmla="*/ 0 h 43964067"/>
              <a:gd name="connsiteX0" fmla="*/ 4577773 w 4577773"/>
              <a:gd name="connsiteY0" fmla="*/ 20315967 h 40866273"/>
              <a:gd name="connsiteX1" fmla="*/ 0 w 4577773"/>
              <a:gd name="connsiteY1" fmla="*/ 0 h 40866273"/>
              <a:gd name="connsiteX0" fmla="*/ 4577773 w 4577773"/>
              <a:gd name="connsiteY0" fmla="*/ 26987695 h 27005802"/>
              <a:gd name="connsiteX1" fmla="*/ 0 w 4577773"/>
              <a:gd name="connsiteY1" fmla="*/ 6671728 h 27005802"/>
              <a:gd name="connsiteX0" fmla="*/ 4592445 w 4592445"/>
              <a:gd name="connsiteY0" fmla="*/ 33004403 h 33020166"/>
              <a:gd name="connsiteX1" fmla="*/ 0 w 4592445"/>
              <a:gd name="connsiteY1" fmla="*/ 6006119 h 33020166"/>
              <a:gd name="connsiteX0" fmla="*/ 4592445 w 4592445"/>
              <a:gd name="connsiteY0" fmla="*/ 34493376 h 34493376"/>
              <a:gd name="connsiteX1" fmla="*/ 0 w 4592445"/>
              <a:gd name="connsiteY1" fmla="*/ 7495092 h 34493376"/>
              <a:gd name="connsiteX0" fmla="*/ 4592445 w 4592445"/>
              <a:gd name="connsiteY0" fmla="*/ 31539816 h 31539816"/>
              <a:gd name="connsiteX1" fmla="*/ 0 w 4592445"/>
              <a:gd name="connsiteY1" fmla="*/ 7990469 h 31539816"/>
              <a:gd name="connsiteX0" fmla="*/ 4592445 w 4592445"/>
              <a:gd name="connsiteY0" fmla="*/ 35761827 h 35761827"/>
              <a:gd name="connsiteX1" fmla="*/ 0 w 4592445"/>
              <a:gd name="connsiteY1" fmla="*/ 12212480 h 35761827"/>
              <a:gd name="connsiteX0" fmla="*/ 4562145 w 4562144"/>
              <a:gd name="connsiteY0" fmla="*/ 35597435 h 35597427"/>
              <a:gd name="connsiteX1" fmla="*/ 0 w 4562144"/>
              <a:gd name="connsiteY1" fmla="*/ 12247534 h 35597427"/>
              <a:gd name="connsiteX0" fmla="*/ 4562145 w 4562144"/>
              <a:gd name="connsiteY0" fmla="*/ 27138661 h 27138653"/>
              <a:gd name="connsiteX1" fmla="*/ 0 w 4562144"/>
              <a:gd name="connsiteY1" fmla="*/ 3788760 h 27138653"/>
              <a:gd name="connsiteX0" fmla="*/ 4562145 w 4562144"/>
              <a:gd name="connsiteY0" fmla="*/ 23349896 h 23349888"/>
              <a:gd name="connsiteX1" fmla="*/ 0 w 4562144"/>
              <a:gd name="connsiteY1" fmla="*/ -5 h 23349888"/>
              <a:gd name="connsiteX0" fmla="*/ 4562145 w 4576381"/>
              <a:gd name="connsiteY0" fmla="*/ 23349896 h 23349888"/>
              <a:gd name="connsiteX1" fmla="*/ 0 w 4576381"/>
              <a:gd name="connsiteY1" fmla="*/ -5 h 23349888"/>
              <a:gd name="connsiteX0" fmla="*/ 5844765 w 5853889"/>
              <a:gd name="connsiteY0" fmla="*/ 15813109 h 15813101"/>
              <a:gd name="connsiteX1" fmla="*/ 1 w 5853889"/>
              <a:gd name="connsiteY1" fmla="*/ 1087990 h 15813101"/>
              <a:gd name="connsiteX0" fmla="*/ 5844765 w 5856001"/>
              <a:gd name="connsiteY0" fmla="*/ 23319487 h 23319479"/>
              <a:gd name="connsiteX1" fmla="*/ 1 w 5856001"/>
              <a:gd name="connsiteY1" fmla="*/ 8594368 h 23319479"/>
              <a:gd name="connsiteX0" fmla="*/ 5844765 w 5873034"/>
              <a:gd name="connsiteY0" fmla="*/ 20813808 h 20813800"/>
              <a:gd name="connsiteX1" fmla="*/ 1 w 5873034"/>
              <a:gd name="connsiteY1" fmla="*/ 6088689 h 20813800"/>
              <a:gd name="connsiteX0" fmla="*/ 5844765 w 5844766"/>
              <a:gd name="connsiteY0" fmla="*/ 17582390 h 17582382"/>
              <a:gd name="connsiteX1" fmla="*/ 1 w 5844766"/>
              <a:gd name="connsiteY1" fmla="*/ 2857271 h 17582382"/>
              <a:gd name="connsiteX0" fmla="*/ 9534342 w 9534341"/>
              <a:gd name="connsiteY0" fmla="*/ 53267 h 61462700"/>
              <a:gd name="connsiteX1" fmla="*/ 1 w 9534341"/>
              <a:gd name="connsiteY1" fmla="*/ 61462702 h 61462700"/>
              <a:gd name="connsiteX0" fmla="*/ 1474536 w 2735304"/>
              <a:gd name="connsiteY0" fmla="*/ 5209588 h 5353706"/>
              <a:gd name="connsiteX1" fmla="*/ -1 w 2735304"/>
              <a:gd name="connsiteY1" fmla="*/ 5353697 h 5353706"/>
              <a:gd name="connsiteX0" fmla="*/ 1474536 w 1474535"/>
              <a:gd name="connsiteY0" fmla="*/ 7935955 h 8080073"/>
              <a:gd name="connsiteX1" fmla="*/ -1 w 1474535"/>
              <a:gd name="connsiteY1" fmla="*/ 8080064 h 8080073"/>
              <a:gd name="connsiteX0" fmla="*/ 6562 w 955066"/>
              <a:gd name="connsiteY0" fmla="*/ 8547114 h 8547113"/>
              <a:gd name="connsiteX1" fmla="*/ 415707 w 955066"/>
              <a:gd name="connsiteY1" fmla="*/ 7841843 h 8547113"/>
              <a:gd name="connsiteX0" fmla="*/ 49639 w 458783"/>
              <a:gd name="connsiteY0" fmla="*/ 8892071 h 8892070"/>
              <a:gd name="connsiteX1" fmla="*/ 458784 w 458783"/>
              <a:gd name="connsiteY1" fmla="*/ 8186800 h 8892070"/>
              <a:gd name="connsiteX0" fmla="*/ 29212 w 651410"/>
              <a:gd name="connsiteY0" fmla="*/ 6203387 h 9394811"/>
              <a:gd name="connsiteX1" fmla="*/ 651411 w 651410"/>
              <a:gd name="connsiteY1" fmla="*/ 9394809 h 9394811"/>
              <a:gd name="connsiteX0" fmla="*/ 22288 w 644486"/>
              <a:gd name="connsiteY0" fmla="*/ 819595 h 4011019"/>
              <a:gd name="connsiteX1" fmla="*/ 644487 w 644486"/>
              <a:gd name="connsiteY1" fmla="*/ 4011017 h 4011019"/>
              <a:gd name="connsiteX0" fmla="*/ 21594 w 663865"/>
              <a:gd name="connsiteY0" fmla="*/ 248012 h 11849038"/>
              <a:gd name="connsiteX1" fmla="*/ 663866 w 663865"/>
              <a:gd name="connsiteY1" fmla="*/ 11849033 h 11849038"/>
              <a:gd name="connsiteX0" fmla="*/ 35217 w 424305"/>
              <a:gd name="connsiteY0" fmla="*/ 474777 h 6431433"/>
              <a:gd name="connsiteX1" fmla="*/ 424306 w 424305"/>
              <a:gd name="connsiteY1" fmla="*/ 6431428 h 6431433"/>
              <a:gd name="connsiteX0" fmla="*/ 20895 w 684811"/>
              <a:gd name="connsiteY0" fmla="*/ 690944 h 4622824"/>
              <a:gd name="connsiteX1" fmla="*/ 684812 w 684811"/>
              <a:gd name="connsiteY1" fmla="*/ 4622829 h 4622824"/>
              <a:gd name="connsiteX0" fmla="*/ 25054 w 688970"/>
              <a:gd name="connsiteY0" fmla="*/ 537608 h 4469488"/>
              <a:gd name="connsiteX1" fmla="*/ 688971 w 688970"/>
              <a:gd name="connsiteY1" fmla="*/ 4469493 h 4469488"/>
              <a:gd name="connsiteX0" fmla="*/ 21328 w 783651"/>
              <a:gd name="connsiteY0" fmla="*/ 451028 h 5439219"/>
              <a:gd name="connsiteX1" fmla="*/ 783652 w 783651"/>
              <a:gd name="connsiteY1" fmla="*/ 5439224 h 5439219"/>
              <a:gd name="connsiteX0" fmla="*/ 7497 w 1965361"/>
              <a:gd name="connsiteY0" fmla="*/ 448992 h 5466947"/>
              <a:gd name="connsiteX1" fmla="*/ 1965362 w 1965361"/>
              <a:gd name="connsiteY1" fmla="*/ 5466945 h 5466947"/>
              <a:gd name="connsiteX0" fmla="*/ 558485 w 2516349"/>
              <a:gd name="connsiteY0" fmla="*/ 1 h 5017956"/>
              <a:gd name="connsiteX1" fmla="*/ 2516350 w 2516349"/>
              <a:gd name="connsiteY1" fmla="*/ 5017954 h 5017956"/>
              <a:gd name="connsiteX0" fmla="*/ 764366 w 1402486"/>
              <a:gd name="connsiteY0" fmla="*/ 2 h 5376229"/>
              <a:gd name="connsiteX1" fmla="*/ 1402487 w 1402486"/>
              <a:gd name="connsiteY1" fmla="*/ 5376227 h 5376229"/>
              <a:gd name="connsiteX0" fmla="*/ 783093 w 1334709"/>
              <a:gd name="connsiteY0" fmla="*/ 2 h 5467190"/>
              <a:gd name="connsiteX1" fmla="*/ 1334710 w 1334709"/>
              <a:gd name="connsiteY1" fmla="*/ 5467188 h 5467190"/>
              <a:gd name="connsiteX0" fmla="*/ 1425912 w 1977528"/>
              <a:gd name="connsiteY0" fmla="*/ 2 h 5467190"/>
              <a:gd name="connsiteX1" fmla="*/ 1977529 w 1977528"/>
              <a:gd name="connsiteY1" fmla="*/ 5467188 h 5467190"/>
              <a:gd name="connsiteX0" fmla="*/ 989661 w 2694677"/>
              <a:gd name="connsiteY0" fmla="*/ 2 h 5090820"/>
              <a:gd name="connsiteX1" fmla="*/ 2694680 w 2694677"/>
              <a:gd name="connsiteY1" fmla="*/ 5090822 h 5090820"/>
              <a:gd name="connsiteX0" fmla="*/ 6288359 w 6288357"/>
              <a:gd name="connsiteY0" fmla="*/ -1 h 1746032"/>
              <a:gd name="connsiteX1" fmla="*/ 628684 w 6288357"/>
              <a:gd name="connsiteY1" fmla="*/ 1746034 h 1746032"/>
              <a:gd name="connsiteX0" fmla="*/ 377997 w 6812032"/>
              <a:gd name="connsiteY0" fmla="*/ 1122665 h 1380624"/>
              <a:gd name="connsiteX1" fmla="*/ 6812036 w 6812032"/>
              <a:gd name="connsiteY1" fmla="*/ 403961 h 1380624"/>
              <a:gd name="connsiteX0" fmla="*/ 242384 w 6836306"/>
              <a:gd name="connsiteY0" fmla="*/ 718702 h 1262286"/>
              <a:gd name="connsiteX1" fmla="*/ 6676423 w 6836306"/>
              <a:gd name="connsiteY1" fmla="*/ -2 h 1262286"/>
              <a:gd name="connsiteX0" fmla="*/ 181530 w 10434347"/>
              <a:gd name="connsiteY0" fmla="*/ 1520595 h 1915158"/>
              <a:gd name="connsiteX1" fmla="*/ 10315319 w 10434347"/>
              <a:gd name="connsiteY1" fmla="*/ 0 h 1915158"/>
              <a:gd name="connsiteX0" fmla="*/ 280807 w 10414596"/>
              <a:gd name="connsiteY0" fmla="*/ 1520595 h 2030128"/>
              <a:gd name="connsiteX1" fmla="*/ 10414596 w 10414596"/>
              <a:gd name="connsiteY1" fmla="*/ 0 h 2030128"/>
              <a:gd name="connsiteX0" fmla="*/ 295629 w 9941441"/>
              <a:gd name="connsiteY0" fmla="*/ 1071787 h 1692455"/>
              <a:gd name="connsiteX1" fmla="*/ 9941440 w 9941441"/>
              <a:gd name="connsiteY1" fmla="*/ -3 h 1692455"/>
              <a:gd name="connsiteX0" fmla="*/ 1 w 9645813"/>
              <a:gd name="connsiteY0" fmla="*/ 1071787 h 2190693"/>
              <a:gd name="connsiteX1" fmla="*/ 9645812 w 9645813"/>
              <a:gd name="connsiteY1" fmla="*/ -3 h 2190693"/>
              <a:gd name="connsiteX0" fmla="*/ -3 w 9748593"/>
              <a:gd name="connsiteY0" fmla="*/ 1930608 h 2849577"/>
              <a:gd name="connsiteX1" fmla="*/ 9748592 w 9748593"/>
              <a:gd name="connsiteY1" fmla="*/ -3 h 2849577"/>
              <a:gd name="connsiteX0" fmla="*/ -3 w 8972248"/>
              <a:gd name="connsiteY0" fmla="*/ 2015111 h 2917869"/>
              <a:gd name="connsiteX1" fmla="*/ 8972254 w 8972248"/>
              <a:gd name="connsiteY1" fmla="*/ 2 h 2917869"/>
              <a:gd name="connsiteX0" fmla="*/ -3 w 8972260"/>
              <a:gd name="connsiteY0" fmla="*/ 2015111 h 2895450"/>
              <a:gd name="connsiteX1" fmla="*/ 8972254 w 8972260"/>
              <a:gd name="connsiteY1" fmla="*/ 2 h 2895450"/>
              <a:gd name="connsiteX0" fmla="*/ -3 w 7696851"/>
              <a:gd name="connsiteY0" fmla="*/ 2153947 h 3009825"/>
              <a:gd name="connsiteX1" fmla="*/ 7696853 w 7696851"/>
              <a:gd name="connsiteY1" fmla="*/ -1 h 3009825"/>
              <a:gd name="connsiteX0" fmla="*/ 4 w 7489088"/>
              <a:gd name="connsiteY0" fmla="*/ 2042721 h 2918093"/>
              <a:gd name="connsiteX1" fmla="*/ 7489090 w 7489088"/>
              <a:gd name="connsiteY1" fmla="*/ -1 h 2918093"/>
              <a:gd name="connsiteX0" fmla="*/ 4 w 6351159"/>
              <a:gd name="connsiteY0" fmla="*/ 2441828 h 3250836"/>
              <a:gd name="connsiteX1" fmla="*/ 6351159 w 6351159"/>
              <a:gd name="connsiteY1" fmla="*/ -1 h 3250836"/>
              <a:gd name="connsiteX0" fmla="*/ 4 w 6351159"/>
              <a:gd name="connsiteY0" fmla="*/ 2441828 h 2690677"/>
              <a:gd name="connsiteX1" fmla="*/ 6351159 w 6351159"/>
              <a:gd name="connsiteY1" fmla="*/ -1 h 2690677"/>
              <a:gd name="connsiteX0" fmla="*/ 4 w 6351159"/>
              <a:gd name="connsiteY0" fmla="*/ 2441828 h 2707530"/>
              <a:gd name="connsiteX1" fmla="*/ 6351159 w 6351159"/>
              <a:gd name="connsiteY1" fmla="*/ -1 h 2707530"/>
              <a:gd name="connsiteX0" fmla="*/ 4 w 6351159"/>
              <a:gd name="connsiteY0" fmla="*/ 2441828 h 2635971"/>
              <a:gd name="connsiteX1" fmla="*/ 6351159 w 6351159"/>
              <a:gd name="connsiteY1" fmla="*/ -1 h 2635971"/>
              <a:gd name="connsiteX0" fmla="*/ -1 w 2232818"/>
              <a:gd name="connsiteY0" fmla="*/ 3035695 h 3188948"/>
              <a:gd name="connsiteX1" fmla="*/ 2053563 w 2232818"/>
              <a:gd name="connsiteY1" fmla="*/ -1 h 3188948"/>
              <a:gd name="connsiteX0" fmla="*/ 9491931 w 10756613"/>
              <a:gd name="connsiteY0" fmla="*/ 7763871 h 7819758"/>
              <a:gd name="connsiteX1" fmla="*/ 1044334 w 10756613"/>
              <a:gd name="connsiteY1" fmla="*/ -1 h 7819758"/>
              <a:gd name="connsiteX0" fmla="*/ 8447596 w 10111451"/>
              <a:gd name="connsiteY0" fmla="*/ 7763871 h 7814605"/>
              <a:gd name="connsiteX1" fmla="*/ -1 w 10111451"/>
              <a:gd name="connsiteY1" fmla="*/ -1 h 7814605"/>
              <a:gd name="connsiteX0" fmla="*/ 8447596 w 8447597"/>
              <a:gd name="connsiteY0" fmla="*/ 7763871 h 7763870"/>
              <a:gd name="connsiteX1" fmla="*/ -1 w 8447597"/>
              <a:gd name="connsiteY1" fmla="*/ -1 h 7763870"/>
              <a:gd name="connsiteX0" fmla="*/ 8833040 w 8833038"/>
              <a:gd name="connsiteY0" fmla="*/ 7609219 h 7609222"/>
              <a:gd name="connsiteX1" fmla="*/ -1 w 8833038"/>
              <a:gd name="connsiteY1" fmla="*/ -1 h 760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33038" h="7609222">
                <a:moveTo>
                  <a:pt x="8833040" y="7609219"/>
                </a:moveTo>
                <a:cubicBezTo>
                  <a:pt x="6014297" y="5451731"/>
                  <a:pt x="471045" y="926706"/>
                  <a:pt x="-1" y="-1"/>
                </a:cubicBezTo>
              </a:path>
            </a:pathLst>
          </a:custGeom>
          <a:ln w="28575">
            <a:solidFill>
              <a:srgbClr val="FF0000"/>
            </a:solidFill>
            <a:prstDash val="solid"/>
            <a:tailEnd type="triangl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227" name="Straight Arrow Connector 19"/>
          <p:cNvCxnSpPr/>
          <p:nvPr/>
        </p:nvCxnSpPr>
        <p:spPr>
          <a:xfrm flipH="1" flipV="1">
            <a:off x="8269941" y="5674659"/>
            <a:ext cx="1290918" cy="726141"/>
          </a:xfrm>
          <a:prstGeom prst="straightConnector1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lgDash"/>
            <a:headEnd type="none" w="sm" len="med"/>
            <a:tailEnd type="triangl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Freeform 37"/>
          <p:cNvSpPr/>
          <p:nvPr/>
        </p:nvSpPr>
        <p:spPr>
          <a:xfrm rot="19528151" flipV="1">
            <a:off x="8829882" y="5404925"/>
            <a:ext cx="696234" cy="1166701"/>
          </a:xfrm>
          <a:custGeom>
            <a:avLst/>
            <a:gdLst>
              <a:gd name="connsiteX0" fmla="*/ 0 w 4039737"/>
              <a:gd name="connsiteY0" fmla="*/ 747879 h 911652"/>
              <a:gd name="connsiteX1" fmla="*/ 2169994 w 4039737"/>
              <a:gd name="connsiteY1" fmla="*/ 133730 h 911652"/>
              <a:gd name="connsiteX2" fmla="*/ 3725838 w 4039737"/>
              <a:gd name="connsiteY2" fmla="*/ 65491 h 911652"/>
              <a:gd name="connsiteX3" fmla="*/ 4039737 w 4039737"/>
              <a:gd name="connsiteY3" fmla="*/ 911652 h 911652"/>
              <a:gd name="connsiteX0" fmla="*/ 0 w 3725838"/>
              <a:gd name="connsiteY0" fmla="*/ 747879 h 747879"/>
              <a:gd name="connsiteX1" fmla="*/ 2169994 w 3725838"/>
              <a:gd name="connsiteY1" fmla="*/ 133730 h 747879"/>
              <a:gd name="connsiteX2" fmla="*/ 3725838 w 3725838"/>
              <a:gd name="connsiteY2" fmla="*/ 65491 h 747879"/>
              <a:gd name="connsiteX0" fmla="*/ 0 w 2169994"/>
              <a:gd name="connsiteY0" fmla="*/ 614149 h 614149"/>
              <a:gd name="connsiteX1" fmla="*/ 2169994 w 2169994"/>
              <a:gd name="connsiteY1" fmla="*/ 0 h 614149"/>
              <a:gd name="connsiteX0" fmla="*/ 0 w 1733265"/>
              <a:gd name="connsiteY0" fmla="*/ 627797 h 627797"/>
              <a:gd name="connsiteX1" fmla="*/ 1733265 w 1733265"/>
              <a:gd name="connsiteY1" fmla="*/ 0 h 627797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678674"/>
              <a:gd name="connsiteY0" fmla="*/ 641445 h 641445"/>
              <a:gd name="connsiteX1" fmla="*/ 1678674 w 1678674"/>
              <a:gd name="connsiteY1" fmla="*/ 0 h 641445"/>
              <a:gd name="connsiteX0" fmla="*/ 0 w 1678674"/>
              <a:gd name="connsiteY0" fmla="*/ 641445 h 641445"/>
              <a:gd name="connsiteX1" fmla="*/ 1678674 w 1678674"/>
              <a:gd name="connsiteY1" fmla="*/ 0 h 641445"/>
              <a:gd name="connsiteX0" fmla="*/ 0 w 1720993"/>
              <a:gd name="connsiteY0" fmla="*/ 641445 h 641445"/>
              <a:gd name="connsiteX1" fmla="*/ 1720993 w 1720993"/>
              <a:gd name="connsiteY1" fmla="*/ 0 h 641445"/>
              <a:gd name="connsiteX0" fmla="*/ 0 w 1720993"/>
              <a:gd name="connsiteY0" fmla="*/ 641445 h 641445"/>
              <a:gd name="connsiteX1" fmla="*/ 1720993 w 1720993"/>
              <a:gd name="connsiteY1" fmla="*/ 0 h 641445"/>
              <a:gd name="connsiteX0" fmla="*/ 0 w 1767505"/>
              <a:gd name="connsiteY0" fmla="*/ 661873 h 661873"/>
              <a:gd name="connsiteX1" fmla="*/ 1767505 w 1767505"/>
              <a:gd name="connsiteY1" fmla="*/ 0 h 661873"/>
              <a:gd name="connsiteX0" fmla="*/ 0 w 1894321"/>
              <a:gd name="connsiteY0" fmla="*/ 45515 h 165617"/>
              <a:gd name="connsiteX1" fmla="*/ 1894321 w 1894321"/>
              <a:gd name="connsiteY1" fmla="*/ 119073 h 165617"/>
              <a:gd name="connsiteX0" fmla="*/ 0 w 1894321"/>
              <a:gd name="connsiteY0" fmla="*/ 3748141 h 3824595"/>
              <a:gd name="connsiteX1" fmla="*/ 1894321 w 1894321"/>
              <a:gd name="connsiteY1" fmla="*/ 3821699 h 3824595"/>
              <a:gd name="connsiteX0" fmla="*/ 0 w 1339499"/>
              <a:gd name="connsiteY0" fmla="*/ 8310369 h 8310370"/>
              <a:gd name="connsiteX1" fmla="*/ 1339499 w 1339499"/>
              <a:gd name="connsiteY1" fmla="*/ 0 h 8310370"/>
              <a:gd name="connsiteX0" fmla="*/ 0 w 1339499"/>
              <a:gd name="connsiteY0" fmla="*/ 16695006 h 16695007"/>
              <a:gd name="connsiteX1" fmla="*/ 1339499 w 1339499"/>
              <a:gd name="connsiteY1" fmla="*/ 8384637 h 16695007"/>
              <a:gd name="connsiteX0" fmla="*/ 0 w 959050"/>
              <a:gd name="connsiteY0" fmla="*/ 10985316 h 10985317"/>
              <a:gd name="connsiteX1" fmla="*/ 959050 w 959050"/>
              <a:gd name="connsiteY1" fmla="*/ 10764702 h 10985317"/>
              <a:gd name="connsiteX0" fmla="*/ 0 w 982518"/>
              <a:gd name="connsiteY0" fmla="*/ 16742969 h 16742970"/>
              <a:gd name="connsiteX1" fmla="*/ 959050 w 982518"/>
              <a:gd name="connsiteY1" fmla="*/ 16522355 h 16742970"/>
              <a:gd name="connsiteX0" fmla="*/ 0 w 2237950"/>
              <a:gd name="connsiteY0" fmla="*/ 1964892 h 46311474"/>
              <a:gd name="connsiteX1" fmla="*/ 2227214 w 2237950"/>
              <a:gd name="connsiteY1" fmla="*/ 46311474 h 46311474"/>
              <a:gd name="connsiteX0" fmla="*/ 0 w 2227214"/>
              <a:gd name="connsiteY0" fmla="*/ 16334935 h 60681517"/>
              <a:gd name="connsiteX1" fmla="*/ 2227214 w 2227214"/>
              <a:gd name="connsiteY1" fmla="*/ 60681517 h 60681517"/>
              <a:gd name="connsiteX0" fmla="*/ 0 w 4609507"/>
              <a:gd name="connsiteY0" fmla="*/ 19326089 h 57803096"/>
              <a:gd name="connsiteX1" fmla="*/ 4609507 w 4609507"/>
              <a:gd name="connsiteY1" fmla="*/ 57803096 h 57803096"/>
              <a:gd name="connsiteX0" fmla="*/ 0 w 4609507"/>
              <a:gd name="connsiteY0" fmla="*/ 17165626 h 55642633"/>
              <a:gd name="connsiteX1" fmla="*/ 4609507 w 4609507"/>
              <a:gd name="connsiteY1" fmla="*/ 55642633 h 55642633"/>
              <a:gd name="connsiteX0" fmla="*/ 4706439 w 4748197"/>
              <a:gd name="connsiteY0" fmla="*/ 17373313 h 55475670"/>
              <a:gd name="connsiteX1" fmla="*/ 123255 w 4748197"/>
              <a:gd name="connsiteY1" fmla="*/ 55475669 h 55475670"/>
              <a:gd name="connsiteX0" fmla="*/ 0 w 4811398"/>
              <a:gd name="connsiteY0" fmla="*/ 9929913 h 62893547"/>
              <a:gd name="connsiteX1" fmla="*/ 4811397 w 4811398"/>
              <a:gd name="connsiteY1" fmla="*/ 62893547 h 62893547"/>
              <a:gd name="connsiteX0" fmla="*/ 0 w 4811396"/>
              <a:gd name="connsiteY0" fmla="*/ 171045 h 53134679"/>
              <a:gd name="connsiteX1" fmla="*/ 4811397 w 4811396"/>
              <a:gd name="connsiteY1" fmla="*/ 53134679 h 53134679"/>
              <a:gd name="connsiteX0" fmla="*/ 4901477 w 4932026"/>
              <a:gd name="connsiteY0" fmla="*/ 1648482 h 26388179"/>
              <a:gd name="connsiteX1" fmla="*/ 1314280 w 4932026"/>
              <a:gd name="connsiteY1" fmla="*/ 26388179 h 26388179"/>
              <a:gd name="connsiteX0" fmla="*/ 3449539 w 3487018"/>
              <a:gd name="connsiteY0" fmla="*/ 1415417 h 27279080"/>
              <a:gd name="connsiteX1" fmla="*/ 1531293 w 3487018"/>
              <a:gd name="connsiteY1" fmla="*/ 27279080 h 27279080"/>
              <a:gd name="connsiteX0" fmla="*/ 2202098 w 2267618"/>
              <a:gd name="connsiteY0" fmla="*/ 307057 h 26170720"/>
              <a:gd name="connsiteX1" fmla="*/ 283852 w 2267618"/>
              <a:gd name="connsiteY1" fmla="*/ 26170720 h 26170720"/>
              <a:gd name="connsiteX0" fmla="*/ 5053733 w 5092234"/>
              <a:gd name="connsiteY0" fmla="*/ 807281 h 16680169"/>
              <a:gd name="connsiteX1" fmla="*/ 174444 w 5092234"/>
              <a:gd name="connsiteY1" fmla="*/ 16680169 h 16680169"/>
              <a:gd name="connsiteX0" fmla="*/ 4963142 w 5004215"/>
              <a:gd name="connsiteY0" fmla="*/ 1344422 h 17217310"/>
              <a:gd name="connsiteX1" fmla="*/ 83853 w 5004215"/>
              <a:gd name="connsiteY1" fmla="*/ 17217310 h 17217310"/>
              <a:gd name="connsiteX0" fmla="*/ 5003757 w 5003756"/>
              <a:gd name="connsiteY0" fmla="*/ 0 h 15872888"/>
              <a:gd name="connsiteX1" fmla="*/ 124468 w 5003756"/>
              <a:gd name="connsiteY1" fmla="*/ 15872888 h 15872888"/>
              <a:gd name="connsiteX0" fmla="*/ 5016865 w 5016865"/>
              <a:gd name="connsiteY0" fmla="*/ 0 h 17371505"/>
              <a:gd name="connsiteX1" fmla="*/ 124117 w 5016865"/>
              <a:gd name="connsiteY1" fmla="*/ 17371505 h 17371505"/>
              <a:gd name="connsiteX0" fmla="*/ 5029974 w 5029974"/>
              <a:gd name="connsiteY0" fmla="*/ 0 h 19244773"/>
              <a:gd name="connsiteX1" fmla="*/ 123766 w 5029974"/>
              <a:gd name="connsiteY1" fmla="*/ 19244773 h 19244773"/>
              <a:gd name="connsiteX0" fmla="*/ 3388635 w 3388635"/>
              <a:gd name="connsiteY0" fmla="*/ 158407 h 15157101"/>
              <a:gd name="connsiteX1" fmla="*/ 191757 w 3388635"/>
              <a:gd name="connsiteY1" fmla="*/ 15157101 h 15157101"/>
              <a:gd name="connsiteX0" fmla="*/ 3388635 w 3388635"/>
              <a:gd name="connsiteY0" fmla="*/ 85457 h 15084151"/>
              <a:gd name="connsiteX1" fmla="*/ 191757 w 3388635"/>
              <a:gd name="connsiteY1" fmla="*/ 15084151 h 15084151"/>
              <a:gd name="connsiteX0" fmla="*/ 3314066 w 3314066"/>
              <a:gd name="connsiteY0" fmla="*/ 62656 h 15061350"/>
              <a:gd name="connsiteX1" fmla="*/ 117188 w 3314066"/>
              <a:gd name="connsiteY1" fmla="*/ 15061350 h 15061350"/>
              <a:gd name="connsiteX0" fmla="*/ 3456031 w 3456031"/>
              <a:gd name="connsiteY0" fmla="*/ 1764270 h 12017341"/>
              <a:gd name="connsiteX1" fmla="*/ 111100 w 3456031"/>
              <a:gd name="connsiteY1" fmla="*/ 12017341 h 12017341"/>
              <a:gd name="connsiteX0" fmla="*/ 3417371 w 3417371"/>
              <a:gd name="connsiteY0" fmla="*/ 0 h 10253071"/>
              <a:gd name="connsiteX1" fmla="*/ 72440 w 3417371"/>
              <a:gd name="connsiteY1" fmla="*/ 10253071 h 10253071"/>
              <a:gd name="connsiteX0" fmla="*/ 3265293 w 3265293"/>
              <a:gd name="connsiteY0" fmla="*/ 0 h 12726064"/>
              <a:gd name="connsiteX1" fmla="*/ 77141 w 3265293"/>
              <a:gd name="connsiteY1" fmla="*/ 12726064 h 12726064"/>
              <a:gd name="connsiteX0" fmla="*/ 3256684 w 3256684"/>
              <a:gd name="connsiteY0" fmla="*/ 0 h 12726064"/>
              <a:gd name="connsiteX1" fmla="*/ 68532 w 3256684"/>
              <a:gd name="connsiteY1" fmla="*/ 12726064 h 12726064"/>
              <a:gd name="connsiteX0" fmla="*/ 3302539 w 3302539"/>
              <a:gd name="connsiteY0" fmla="*/ 0 h 14180758"/>
              <a:gd name="connsiteX1" fmla="*/ 67354 w 3302539"/>
              <a:gd name="connsiteY1" fmla="*/ 14180758 h 14180758"/>
              <a:gd name="connsiteX0" fmla="*/ 3994194 w 3994194"/>
              <a:gd name="connsiteY0" fmla="*/ 0 h 14617168"/>
              <a:gd name="connsiteX1" fmla="*/ 53507 w 3994194"/>
              <a:gd name="connsiteY1" fmla="*/ 14617168 h 14617168"/>
              <a:gd name="connsiteX0" fmla="*/ 4411594 w 4411594"/>
              <a:gd name="connsiteY0" fmla="*/ 0 h 14617168"/>
              <a:gd name="connsiteX1" fmla="*/ 47606 w 4411594"/>
              <a:gd name="connsiteY1" fmla="*/ 14617168 h 14617168"/>
              <a:gd name="connsiteX0" fmla="*/ 4387743 w 4387743"/>
              <a:gd name="connsiteY0" fmla="*/ 0 h 14617168"/>
              <a:gd name="connsiteX1" fmla="*/ 23755 w 4387743"/>
              <a:gd name="connsiteY1" fmla="*/ 14617168 h 14617168"/>
              <a:gd name="connsiteX0" fmla="*/ 4415529 w 4415529"/>
              <a:gd name="connsiteY0" fmla="*/ 0 h 15006527"/>
              <a:gd name="connsiteX1" fmla="*/ 23566 w 4415529"/>
              <a:gd name="connsiteY1" fmla="*/ 15006527 h 15006527"/>
              <a:gd name="connsiteX0" fmla="*/ 4392687 w 4392687"/>
              <a:gd name="connsiteY0" fmla="*/ 0 h 15006527"/>
              <a:gd name="connsiteX1" fmla="*/ 724 w 4392687"/>
              <a:gd name="connsiteY1" fmla="*/ 15006527 h 15006527"/>
              <a:gd name="connsiteX0" fmla="*/ 4392497 w 4392497"/>
              <a:gd name="connsiteY0" fmla="*/ 0 h 15006527"/>
              <a:gd name="connsiteX1" fmla="*/ 534 w 4392497"/>
              <a:gd name="connsiteY1" fmla="*/ 15006527 h 15006527"/>
              <a:gd name="connsiteX0" fmla="*/ 4394106 w 4394106"/>
              <a:gd name="connsiteY0" fmla="*/ 0 h 15006527"/>
              <a:gd name="connsiteX1" fmla="*/ 2143 w 4394106"/>
              <a:gd name="connsiteY1" fmla="*/ 15006527 h 15006527"/>
              <a:gd name="connsiteX0" fmla="*/ 4422066 w 4422066"/>
              <a:gd name="connsiteY0" fmla="*/ 0 h 20197811"/>
              <a:gd name="connsiteX1" fmla="*/ 2129 w 4422066"/>
              <a:gd name="connsiteY1" fmla="*/ 20197811 h 20197811"/>
              <a:gd name="connsiteX0" fmla="*/ 4419936 w 4419936"/>
              <a:gd name="connsiteY0" fmla="*/ 0 h 20197811"/>
              <a:gd name="connsiteX1" fmla="*/ -1 w 4419936"/>
              <a:gd name="connsiteY1" fmla="*/ 20197811 h 20197811"/>
              <a:gd name="connsiteX0" fmla="*/ 4419938 w 4419938"/>
              <a:gd name="connsiteY0" fmla="*/ 0 h 20197811"/>
              <a:gd name="connsiteX1" fmla="*/ 1 w 4419938"/>
              <a:gd name="connsiteY1" fmla="*/ 20197811 h 20197811"/>
              <a:gd name="connsiteX0" fmla="*/ 4419936 w 4419936"/>
              <a:gd name="connsiteY0" fmla="*/ 0 h 20197811"/>
              <a:gd name="connsiteX1" fmla="*/ -1 w 4419936"/>
              <a:gd name="connsiteY1" fmla="*/ 20197811 h 20197811"/>
              <a:gd name="connsiteX0" fmla="*/ 4489745 w 4489745"/>
              <a:gd name="connsiteY0" fmla="*/ 31657206 h 31675064"/>
              <a:gd name="connsiteX1" fmla="*/ 0 w 4489745"/>
              <a:gd name="connsiteY1" fmla="*/ 3365554 h 31675064"/>
              <a:gd name="connsiteX0" fmla="*/ 4489745 w 4489745"/>
              <a:gd name="connsiteY0" fmla="*/ 28291652 h 43964067"/>
              <a:gd name="connsiteX1" fmla="*/ 0 w 4489745"/>
              <a:gd name="connsiteY1" fmla="*/ 0 h 43964067"/>
              <a:gd name="connsiteX0" fmla="*/ 4577773 w 4577773"/>
              <a:gd name="connsiteY0" fmla="*/ 20315967 h 40866273"/>
              <a:gd name="connsiteX1" fmla="*/ 0 w 4577773"/>
              <a:gd name="connsiteY1" fmla="*/ 0 h 40866273"/>
              <a:gd name="connsiteX0" fmla="*/ 4577773 w 4577773"/>
              <a:gd name="connsiteY0" fmla="*/ 26987695 h 27005802"/>
              <a:gd name="connsiteX1" fmla="*/ 0 w 4577773"/>
              <a:gd name="connsiteY1" fmla="*/ 6671728 h 27005802"/>
              <a:gd name="connsiteX0" fmla="*/ 4592445 w 4592445"/>
              <a:gd name="connsiteY0" fmla="*/ 33004403 h 33020166"/>
              <a:gd name="connsiteX1" fmla="*/ 0 w 4592445"/>
              <a:gd name="connsiteY1" fmla="*/ 6006119 h 33020166"/>
              <a:gd name="connsiteX0" fmla="*/ 4592445 w 4592445"/>
              <a:gd name="connsiteY0" fmla="*/ 34493376 h 34493376"/>
              <a:gd name="connsiteX1" fmla="*/ 0 w 4592445"/>
              <a:gd name="connsiteY1" fmla="*/ 7495092 h 34493376"/>
              <a:gd name="connsiteX0" fmla="*/ 4592445 w 4592445"/>
              <a:gd name="connsiteY0" fmla="*/ 31539816 h 31539816"/>
              <a:gd name="connsiteX1" fmla="*/ 0 w 4592445"/>
              <a:gd name="connsiteY1" fmla="*/ 7990469 h 31539816"/>
              <a:gd name="connsiteX0" fmla="*/ 4592445 w 4592445"/>
              <a:gd name="connsiteY0" fmla="*/ 35761827 h 35761827"/>
              <a:gd name="connsiteX1" fmla="*/ 0 w 4592445"/>
              <a:gd name="connsiteY1" fmla="*/ 12212480 h 35761827"/>
              <a:gd name="connsiteX0" fmla="*/ 4562145 w 4562144"/>
              <a:gd name="connsiteY0" fmla="*/ 35597435 h 35597427"/>
              <a:gd name="connsiteX1" fmla="*/ 0 w 4562144"/>
              <a:gd name="connsiteY1" fmla="*/ 12247534 h 35597427"/>
              <a:gd name="connsiteX0" fmla="*/ 4562145 w 4562144"/>
              <a:gd name="connsiteY0" fmla="*/ 27138661 h 27138653"/>
              <a:gd name="connsiteX1" fmla="*/ 0 w 4562144"/>
              <a:gd name="connsiteY1" fmla="*/ 3788760 h 27138653"/>
              <a:gd name="connsiteX0" fmla="*/ 4562145 w 4562144"/>
              <a:gd name="connsiteY0" fmla="*/ 23349896 h 23349888"/>
              <a:gd name="connsiteX1" fmla="*/ 0 w 4562144"/>
              <a:gd name="connsiteY1" fmla="*/ -5 h 23349888"/>
              <a:gd name="connsiteX0" fmla="*/ 4562145 w 4576381"/>
              <a:gd name="connsiteY0" fmla="*/ 23349896 h 23349888"/>
              <a:gd name="connsiteX1" fmla="*/ 0 w 4576381"/>
              <a:gd name="connsiteY1" fmla="*/ -5 h 23349888"/>
              <a:gd name="connsiteX0" fmla="*/ 5844765 w 5853889"/>
              <a:gd name="connsiteY0" fmla="*/ 15813109 h 15813101"/>
              <a:gd name="connsiteX1" fmla="*/ 1 w 5853889"/>
              <a:gd name="connsiteY1" fmla="*/ 1087990 h 15813101"/>
              <a:gd name="connsiteX0" fmla="*/ 5844765 w 5856001"/>
              <a:gd name="connsiteY0" fmla="*/ 23319487 h 23319479"/>
              <a:gd name="connsiteX1" fmla="*/ 1 w 5856001"/>
              <a:gd name="connsiteY1" fmla="*/ 8594368 h 23319479"/>
              <a:gd name="connsiteX0" fmla="*/ 5844765 w 5873034"/>
              <a:gd name="connsiteY0" fmla="*/ 20813808 h 20813800"/>
              <a:gd name="connsiteX1" fmla="*/ 1 w 5873034"/>
              <a:gd name="connsiteY1" fmla="*/ 6088689 h 20813800"/>
              <a:gd name="connsiteX0" fmla="*/ 5844765 w 5844766"/>
              <a:gd name="connsiteY0" fmla="*/ 17582390 h 17582382"/>
              <a:gd name="connsiteX1" fmla="*/ 1 w 5844766"/>
              <a:gd name="connsiteY1" fmla="*/ 2857271 h 17582382"/>
              <a:gd name="connsiteX0" fmla="*/ 9534342 w 9534341"/>
              <a:gd name="connsiteY0" fmla="*/ 53267 h 61462700"/>
              <a:gd name="connsiteX1" fmla="*/ 1 w 9534341"/>
              <a:gd name="connsiteY1" fmla="*/ 61462702 h 61462700"/>
              <a:gd name="connsiteX0" fmla="*/ 1474536 w 2735304"/>
              <a:gd name="connsiteY0" fmla="*/ 5209588 h 5353706"/>
              <a:gd name="connsiteX1" fmla="*/ -1 w 2735304"/>
              <a:gd name="connsiteY1" fmla="*/ 5353697 h 5353706"/>
              <a:gd name="connsiteX0" fmla="*/ 1474536 w 1474535"/>
              <a:gd name="connsiteY0" fmla="*/ 7935955 h 8080073"/>
              <a:gd name="connsiteX1" fmla="*/ -1 w 1474535"/>
              <a:gd name="connsiteY1" fmla="*/ 8080064 h 8080073"/>
              <a:gd name="connsiteX0" fmla="*/ 6562 w 955066"/>
              <a:gd name="connsiteY0" fmla="*/ 8547114 h 8547113"/>
              <a:gd name="connsiteX1" fmla="*/ 415707 w 955066"/>
              <a:gd name="connsiteY1" fmla="*/ 7841843 h 8547113"/>
              <a:gd name="connsiteX0" fmla="*/ 49639 w 458783"/>
              <a:gd name="connsiteY0" fmla="*/ 8892071 h 8892070"/>
              <a:gd name="connsiteX1" fmla="*/ 458784 w 458783"/>
              <a:gd name="connsiteY1" fmla="*/ 8186800 h 8892070"/>
              <a:gd name="connsiteX0" fmla="*/ 29212 w 651410"/>
              <a:gd name="connsiteY0" fmla="*/ 6203387 h 9394811"/>
              <a:gd name="connsiteX1" fmla="*/ 651411 w 651410"/>
              <a:gd name="connsiteY1" fmla="*/ 9394809 h 9394811"/>
              <a:gd name="connsiteX0" fmla="*/ 22288 w 644486"/>
              <a:gd name="connsiteY0" fmla="*/ 819595 h 4011019"/>
              <a:gd name="connsiteX1" fmla="*/ 644487 w 644486"/>
              <a:gd name="connsiteY1" fmla="*/ 4011017 h 4011019"/>
              <a:gd name="connsiteX0" fmla="*/ 21594 w 663865"/>
              <a:gd name="connsiteY0" fmla="*/ 248012 h 11849038"/>
              <a:gd name="connsiteX1" fmla="*/ 663866 w 663865"/>
              <a:gd name="connsiteY1" fmla="*/ 11849033 h 11849038"/>
              <a:gd name="connsiteX0" fmla="*/ 35217 w 424305"/>
              <a:gd name="connsiteY0" fmla="*/ 474777 h 6431433"/>
              <a:gd name="connsiteX1" fmla="*/ 424306 w 424305"/>
              <a:gd name="connsiteY1" fmla="*/ 6431428 h 6431433"/>
              <a:gd name="connsiteX0" fmla="*/ 20895 w 684811"/>
              <a:gd name="connsiteY0" fmla="*/ 690944 h 4622824"/>
              <a:gd name="connsiteX1" fmla="*/ 684812 w 684811"/>
              <a:gd name="connsiteY1" fmla="*/ 4622829 h 4622824"/>
              <a:gd name="connsiteX0" fmla="*/ 25054 w 688970"/>
              <a:gd name="connsiteY0" fmla="*/ 537608 h 4469488"/>
              <a:gd name="connsiteX1" fmla="*/ 688971 w 688970"/>
              <a:gd name="connsiteY1" fmla="*/ 4469493 h 4469488"/>
              <a:gd name="connsiteX0" fmla="*/ 21328 w 783651"/>
              <a:gd name="connsiteY0" fmla="*/ 451028 h 5439219"/>
              <a:gd name="connsiteX1" fmla="*/ 783652 w 783651"/>
              <a:gd name="connsiteY1" fmla="*/ 5439224 h 5439219"/>
              <a:gd name="connsiteX0" fmla="*/ 7497 w 1965361"/>
              <a:gd name="connsiteY0" fmla="*/ 448992 h 5466947"/>
              <a:gd name="connsiteX1" fmla="*/ 1965362 w 1965361"/>
              <a:gd name="connsiteY1" fmla="*/ 5466945 h 5466947"/>
              <a:gd name="connsiteX0" fmla="*/ 558485 w 2516349"/>
              <a:gd name="connsiteY0" fmla="*/ 1 h 5017956"/>
              <a:gd name="connsiteX1" fmla="*/ 2516350 w 2516349"/>
              <a:gd name="connsiteY1" fmla="*/ 5017954 h 5017956"/>
              <a:gd name="connsiteX0" fmla="*/ 764366 w 1402486"/>
              <a:gd name="connsiteY0" fmla="*/ 2 h 5376229"/>
              <a:gd name="connsiteX1" fmla="*/ 1402487 w 1402486"/>
              <a:gd name="connsiteY1" fmla="*/ 5376227 h 5376229"/>
              <a:gd name="connsiteX0" fmla="*/ 783093 w 1334709"/>
              <a:gd name="connsiteY0" fmla="*/ 2 h 5467190"/>
              <a:gd name="connsiteX1" fmla="*/ 1334710 w 1334709"/>
              <a:gd name="connsiteY1" fmla="*/ 5467188 h 5467190"/>
              <a:gd name="connsiteX0" fmla="*/ 1425912 w 1977528"/>
              <a:gd name="connsiteY0" fmla="*/ 2 h 5467190"/>
              <a:gd name="connsiteX1" fmla="*/ 1977529 w 1977528"/>
              <a:gd name="connsiteY1" fmla="*/ 5467188 h 5467190"/>
              <a:gd name="connsiteX0" fmla="*/ 989661 w 2694677"/>
              <a:gd name="connsiteY0" fmla="*/ 2 h 5090820"/>
              <a:gd name="connsiteX1" fmla="*/ 2694680 w 2694677"/>
              <a:gd name="connsiteY1" fmla="*/ 5090822 h 5090820"/>
              <a:gd name="connsiteX0" fmla="*/ 6288359 w 6288357"/>
              <a:gd name="connsiteY0" fmla="*/ -1 h 1746032"/>
              <a:gd name="connsiteX1" fmla="*/ 628684 w 6288357"/>
              <a:gd name="connsiteY1" fmla="*/ 1746034 h 1746032"/>
              <a:gd name="connsiteX0" fmla="*/ 377997 w 6812032"/>
              <a:gd name="connsiteY0" fmla="*/ 1122665 h 1380624"/>
              <a:gd name="connsiteX1" fmla="*/ 6812036 w 6812032"/>
              <a:gd name="connsiteY1" fmla="*/ 403961 h 1380624"/>
              <a:gd name="connsiteX0" fmla="*/ 242384 w 6836306"/>
              <a:gd name="connsiteY0" fmla="*/ 718702 h 1262286"/>
              <a:gd name="connsiteX1" fmla="*/ 6676423 w 6836306"/>
              <a:gd name="connsiteY1" fmla="*/ -2 h 1262286"/>
              <a:gd name="connsiteX0" fmla="*/ 181530 w 10434347"/>
              <a:gd name="connsiteY0" fmla="*/ 1520595 h 1915158"/>
              <a:gd name="connsiteX1" fmla="*/ 10315319 w 10434347"/>
              <a:gd name="connsiteY1" fmla="*/ 0 h 1915158"/>
              <a:gd name="connsiteX0" fmla="*/ 280807 w 10414596"/>
              <a:gd name="connsiteY0" fmla="*/ 1520595 h 2030128"/>
              <a:gd name="connsiteX1" fmla="*/ 10414596 w 10414596"/>
              <a:gd name="connsiteY1" fmla="*/ 0 h 2030128"/>
              <a:gd name="connsiteX0" fmla="*/ 295629 w 9941441"/>
              <a:gd name="connsiteY0" fmla="*/ 1071787 h 1692455"/>
              <a:gd name="connsiteX1" fmla="*/ 9941440 w 9941441"/>
              <a:gd name="connsiteY1" fmla="*/ -3 h 1692455"/>
              <a:gd name="connsiteX0" fmla="*/ 1 w 9645813"/>
              <a:gd name="connsiteY0" fmla="*/ 1071787 h 2190693"/>
              <a:gd name="connsiteX1" fmla="*/ 9645812 w 9645813"/>
              <a:gd name="connsiteY1" fmla="*/ -3 h 2190693"/>
              <a:gd name="connsiteX0" fmla="*/ -3 w 9748593"/>
              <a:gd name="connsiteY0" fmla="*/ 1930608 h 2849577"/>
              <a:gd name="connsiteX1" fmla="*/ 9748592 w 9748593"/>
              <a:gd name="connsiteY1" fmla="*/ -3 h 2849577"/>
              <a:gd name="connsiteX0" fmla="*/ -3 w 8972248"/>
              <a:gd name="connsiteY0" fmla="*/ 2015111 h 2917869"/>
              <a:gd name="connsiteX1" fmla="*/ 8972254 w 8972248"/>
              <a:gd name="connsiteY1" fmla="*/ 2 h 2917869"/>
              <a:gd name="connsiteX0" fmla="*/ -3 w 8972260"/>
              <a:gd name="connsiteY0" fmla="*/ 2015111 h 2895450"/>
              <a:gd name="connsiteX1" fmla="*/ 8972254 w 8972260"/>
              <a:gd name="connsiteY1" fmla="*/ 2 h 2895450"/>
              <a:gd name="connsiteX0" fmla="*/ -3 w 7696851"/>
              <a:gd name="connsiteY0" fmla="*/ 2153947 h 3009825"/>
              <a:gd name="connsiteX1" fmla="*/ 7696853 w 7696851"/>
              <a:gd name="connsiteY1" fmla="*/ -1 h 3009825"/>
              <a:gd name="connsiteX0" fmla="*/ 4 w 7489088"/>
              <a:gd name="connsiteY0" fmla="*/ 2042721 h 2918093"/>
              <a:gd name="connsiteX1" fmla="*/ 7489090 w 7489088"/>
              <a:gd name="connsiteY1" fmla="*/ -1 h 2918093"/>
              <a:gd name="connsiteX0" fmla="*/ 4 w 6351159"/>
              <a:gd name="connsiteY0" fmla="*/ 2441828 h 3250836"/>
              <a:gd name="connsiteX1" fmla="*/ 6351159 w 6351159"/>
              <a:gd name="connsiteY1" fmla="*/ -1 h 3250836"/>
              <a:gd name="connsiteX0" fmla="*/ 4 w 6351159"/>
              <a:gd name="connsiteY0" fmla="*/ 2441828 h 2690677"/>
              <a:gd name="connsiteX1" fmla="*/ 6351159 w 6351159"/>
              <a:gd name="connsiteY1" fmla="*/ -1 h 2690677"/>
              <a:gd name="connsiteX0" fmla="*/ 4 w 6351159"/>
              <a:gd name="connsiteY0" fmla="*/ 2441828 h 2707530"/>
              <a:gd name="connsiteX1" fmla="*/ 6351159 w 6351159"/>
              <a:gd name="connsiteY1" fmla="*/ -1 h 2707530"/>
              <a:gd name="connsiteX0" fmla="*/ 4 w 6351159"/>
              <a:gd name="connsiteY0" fmla="*/ 2441828 h 2635971"/>
              <a:gd name="connsiteX1" fmla="*/ 6351159 w 6351159"/>
              <a:gd name="connsiteY1" fmla="*/ -1 h 2635971"/>
              <a:gd name="connsiteX0" fmla="*/ -1 w 4209441"/>
              <a:gd name="connsiteY0" fmla="*/ 1 h 2373062"/>
              <a:gd name="connsiteX1" fmla="*/ 4209441 w 4209441"/>
              <a:gd name="connsiteY1" fmla="*/ 1839575 h 2373062"/>
              <a:gd name="connsiteX0" fmla="*/ 7194236 w 11403678"/>
              <a:gd name="connsiteY0" fmla="*/ 1 h 8807157"/>
              <a:gd name="connsiteX1" fmla="*/ 11403678 w 11403678"/>
              <a:gd name="connsiteY1" fmla="*/ 1839575 h 8807157"/>
              <a:gd name="connsiteX0" fmla="*/ 7894627 w 9647622"/>
              <a:gd name="connsiteY0" fmla="*/ 1 h 9522187"/>
              <a:gd name="connsiteX1" fmla="*/ 9647626 w 9647622"/>
              <a:gd name="connsiteY1" fmla="*/ 3929076 h 9522187"/>
              <a:gd name="connsiteX0" fmla="*/ 7403785 w 9156780"/>
              <a:gd name="connsiteY0" fmla="*/ 1 h 8628108"/>
              <a:gd name="connsiteX1" fmla="*/ 9156784 w 9156780"/>
              <a:gd name="connsiteY1" fmla="*/ 3929076 h 8628108"/>
              <a:gd name="connsiteX0" fmla="*/ 6321781 w 8074776"/>
              <a:gd name="connsiteY0" fmla="*/ 1 h 7890307"/>
              <a:gd name="connsiteX1" fmla="*/ 8074780 w 8074776"/>
              <a:gd name="connsiteY1" fmla="*/ 3929076 h 789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74776" h="7890307">
                <a:moveTo>
                  <a:pt x="6321781" y="1"/>
                </a:moveTo>
                <a:cubicBezTo>
                  <a:pt x="-5827682" y="13839541"/>
                  <a:pt x="2249117" y="5615976"/>
                  <a:pt x="8074780" y="3929076"/>
                </a:cubicBezTo>
              </a:path>
            </a:pathLst>
          </a:custGeom>
          <a:ln w="28575">
            <a:solidFill>
              <a:srgbClr val="2A02BE"/>
            </a:solidFill>
            <a:prstDash val="solid"/>
            <a:tailEnd type="triangl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29" name="Freeform 37"/>
          <p:cNvSpPr/>
          <p:nvPr/>
        </p:nvSpPr>
        <p:spPr>
          <a:xfrm rot="19528151" flipV="1">
            <a:off x="8506562" y="5279800"/>
            <a:ext cx="669882" cy="1192915"/>
          </a:xfrm>
          <a:custGeom>
            <a:avLst/>
            <a:gdLst>
              <a:gd name="connsiteX0" fmla="*/ 0 w 4039737"/>
              <a:gd name="connsiteY0" fmla="*/ 747879 h 911652"/>
              <a:gd name="connsiteX1" fmla="*/ 2169994 w 4039737"/>
              <a:gd name="connsiteY1" fmla="*/ 133730 h 911652"/>
              <a:gd name="connsiteX2" fmla="*/ 3725838 w 4039737"/>
              <a:gd name="connsiteY2" fmla="*/ 65491 h 911652"/>
              <a:gd name="connsiteX3" fmla="*/ 4039737 w 4039737"/>
              <a:gd name="connsiteY3" fmla="*/ 911652 h 911652"/>
              <a:gd name="connsiteX0" fmla="*/ 0 w 3725838"/>
              <a:gd name="connsiteY0" fmla="*/ 747879 h 747879"/>
              <a:gd name="connsiteX1" fmla="*/ 2169994 w 3725838"/>
              <a:gd name="connsiteY1" fmla="*/ 133730 h 747879"/>
              <a:gd name="connsiteX2" fmla="*/ 3725838 w 3725838"/>
              <a:gd name="connsiteY2" fmla="*/ 65491 h 747879"/>
              <a:gd name="connsiteX0" fmla="*/ 0 w 2169994"/>
              <a:gd name="connsiteY0" fmla="*/ 614149 h 614149"/>
              <a:gd name="connsiteX1" fmla="*/ 2169994 w 2169994"/>
              <a:gd name="connsiteY1" fmla="*/ 0 h 614149"/>
              <a:gd name="connsiteX0" fmla="*/ 0 w 1733265"/>
              <a:gd name="connsiteY0" fmla="*/ 627797 h 627797"/>
              <a:gd name="connsiteX1" fmla="*/ 1733265 w 1733265"/>
              <a:gd name="connsiteY1" fmla="*/ 0 h 627797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678674"/>
              <a:gd name="connsiteY0" fmla="*/ 641445 h 641445"/>
              <a:gd name="connsiteX1" fmla="*/ 1678674 w 1678674"/>
              <a:gd name="connsiteY1" fmla="*/ 0 h 641445"/>
              <a:gd name="connsiteX0" fmla="*/ 0 w 1678674"/>
              <a:gd name="connsiteY0" fmla="*/ 641445 h 641445"/>
              <a:gd name="connsiteX1" fmla="*/ 1678674 w 1678674"/>
              <a:gd name="connsiteY1" fmla="*/ 0 h 641445"/>
              <a:gd name="connsiteX0" fmla="*/ 0 w 1720993"/>
              <a:gd name="connsiteY0" fmla="*/ 641445 h 641445"/>
              <a:gd name="connsiteX1" fmla="*/ 1720993 w 1720993"/>
              <a:gd name="connsiteY1" fmla="*/ 0 h 641445"/>
              <a:gd name="connsiteX0" fmla="*/ 0 w 1720993"/>
              <a:gd name="connsiteY0" fmla="*/ 641445 h 641445"/>
              <a:gd name="connsiteX1" fmla="*/ 1720993 w 1720993"/>
              <a:gd name="connsiteY1" fmla="*/ 0 h 641445"/>
              <a:gd name="connsiteX0" fmla="*/ 0 w 1767505"/>
              <a:gd name="connsiteY0" fmla="*/ 661873 h 661873"/>
              <a:gd name="connsiteX1" fmla="*/ 1767505 w 1767505"/>
              <a:gd name="connsiteY1" fmla="*/ 0 h 661873"/>
              <a:gd name="connsiteX0" fmla="*/ 0 w 1894321"/>
              <a:gd name="connsiteY0" fmla="*/ 45515 h 165617"/>
              <a:gd name="connsiteX1" fmla="*/ 1894321 w 1894321"/>
              <a:gd name="connsiteY1" fmla="*/ 119073 h 165617"/>
              <a:gd name="connsiteX0" fmla="*/ 0 w 1894321"/>
              <a:gd name="connsiteY0" fmla="*/ 3748141 h 3824595"/>
              <a:gd name="connsiteX1" fmla="*/ 1894321 w 1894321"/>
              <a:gd name="connsiteY1" fmla="*/ 3821699 h 3824595"/>
              <a:gd name="connsiteX0" fmla="*/ 0 w 1339499"/>
              <a:gd name="connsiteY0" fmla="*/ 8310369 h 8310370"/>
              <a:gd name="connsiteX1" fmla="*/ 1339499 w 1339499"/>
              <a:gd name="connsiteY1" fmla="*/ 0 h 8310370"/>
              <a:gd name="connsiteX0" fmla="*/ 0 w 1339499"/>
              <a:gd name="connsiteY0" fmla="*/ 16695006 h 16695007"/>
              <a:gd name="connsiteX1" fmla="*/ 1339499 w 1339499"/>
              <a:gd name="connsiteY1" fmla="*/ 8384637 h 16695007"/>
              <a:gd name="connsiteX0" fmla="*/ 0 w 959050"/>
              <a:gd name="connsiteY0" fmla="*/ 10985316 h 10985317"/>
              <a:gd name="connsiteX1" fmla="*/ 959050 w 959050"/>
              <a:gd name="connsiteY1" fmla="*/ 10764702 h 10985317"/>
              <a:gd name="connsiteX0" fmla="*/ 0 w 982518"/>
              <a:gd name="connsiteY0" fmla="*/ 16742969 h 16742970"/>
              <a:gd name="connsiteX1" fmla="*/ 959050 w 982518"/>
              <a:gd name="connsiteY1" fmla="*/ 16522355 h 16742970"/>
              <a:gd name="connsiteX0" fmla="*/ 0 w 2237950"/>
              <a:gd name="connsiteY0" fmla="*/ 1964892 h 46311474"/>
              <a:gd name="connsiteX1" fmla="*/ 2227214 w 2237950"/>
              <a:gd name="connsiteY1" fmla="*/ 46311474 h 46311474"/>
              <a:gd name="connsiteX0" fmla="*/ 0 w 2227214"/>
              <a:gd name="connsiteY0" fmla="*/ 16334935 h 60681517"/>
              <a:gd name="connsiteX1" fmla="*/ 2227214 w 2227214"/>
              <a:gd name="connsiteY1" fmla="*/ 60681517 h 60681517"/>
              <a:gd name="connsiteX0" fmla="*/ 0 w 4609507"/>
              <a:gd name="connsiteY0" fmla="*/ 19326089 h 57803096"/>
              <a:gd name="connsiteX1" fmla="*/ 4609507 w 4609507"/>
              <a:gd name="connsiteY1" fmla="*/ 57803096 h 57803096"/>
              <a:gd name="connsiteX0" fmla="*/ 0 w 4609507"/>
              <a:gd name="connsiteY0" fmla="*/ 17165626 h 55642633"/>
              <a:gd name="connsiteX1" fmla="*/ 4609507 w 4609507"/>
              <a:gd name="connsiteY1" fmla="*/ 55642633 h 55642633"/>
              <a:gd name="connsiteX0" fmla="*/ 4706439 w 4748197"/>
              <a:gd name="connsiteY0" fmla="*/ 17373313 h 55475670"/>
              <a:gd name="connsiteX1" fmla="*/ 123255 w 4748197"/>
              <a:gd name="connsiteY1" fmla="*/ 55475669 h 55475670"/>
              <a:gd name="connsiteX0" fmla="*/ 0 w 4811398"/>
              <a:gd name="connsiteY0" fmla="*/ 9929913 h 62893547"/>
              <a:gd name="connsiteX1" fmla="*/ 4811397 w 4811398"/>
              <a:gd name="connsiteY1" fmla="*/ 62893547 h 62893547"/>
              <a:gd name="connsiteX0" fmla="*/ 0 w 4811396"/>
              <a:gd name="connsiteY0" fmla="*/ 171045 h 53134679"/>
              <a:gd name="connsiteX1" fmla="*/ 4811397 w 4811396"/>
              <a:gd name="connsiteY1" fmla="*/ 53134679 h 53134679"/>
              <a:gd name="connsiteX0" fmla="*/ 4901477 w 4932026"/>
              <a:gd name="connsiteY0" fmla="*/ 1648482 h 26388179"/>
              <a:gd name="connsiteX1" fmla="*/ 1314280 w 4932026"/>
              <a:gd name="connsiteY1" fmla="*/ 26388179 h 26388179"/>
              <a:gd name="connsiteX0" fmla="*/ 3449539 w 3487018"/>
              <a:gd name="connsiteY0" fmla="*/ 1415417 h 27279080"/>
              <a:gd name="connsiteX1" fmla="*/ 1531293 w 3487018"/>
              <a:gd name="connsiteY1" fmla="*/ 27279080 h 27279080"/>
              <a:gd name="connsiteX0" fmla="*/ 2202098 w 2267618"/>
              <a:gd name="connsiteY0" fmla="*/ 307057 h 26170720"/>
              <a:gd name="connsiteX1" fmla="*/ 283852 w 2267618"/>
              <a:gd name="connsiteY1" fmla="*/ 26170720 h 26170720"/>
              <a:gd name="connsiteX0" fmla="*/ 5053733 w 5092234"/>
              <a:gd name="connsiteY0" fmla="*/ 807281 h 16680169"/>
              <a:gd name="connsiteX1" fmla="*/ 174444 w 5092234"/>
              <a:gd name="connsiteY1" fmla="*/ 16680169 h 16680169"/>
              <a:gd name="connsiteX0" fmla="*/ 4963142 w 5004215"/>
              <a:gd name="connsiteY0" fmla="*/ 1344422 h 17217310"/>
              <a:gd name="connsiteX1" fmla="*/ 83853 w 5004215"/>
              <a:gd name="connsiteY1" fmla="*/ 17217310 h 17217310"/>
              <a:gd name="connsiteX0" fmla="*/ 5003757 w 5003756"/>
              <a:gd name="connsiteY0" fmla="*/ 0 h 15872888"/>
              <a:gd name="connsiteX1" fmla="*/ 124468 w 5003756"/>
              <a:gd name="connsiteY1" fmla="*/ 15872888 h 15872888"/>
              <a:gd name="connsiteX0" fmla="*/ 5016865 w 5016865"/>
              <a:gd name="connsiteY0" fmla="*/ 0 h 17371505"/>
              <a:gd name="connsiteX1" fmla="*/ 124117 w 5016865"/>
              <a:gd name="connsiteY1" fmla="*/ 17371505 h 17371505"/>
              <a:gd name="connsiteX0" fmla="*/ 5029974 w 5029974"/>
              <a:gd name="connsiteY0" fmla="*/ 0 h 19244773"/>
              <a:gd name="connsiteX1" fmla="*/ 123766 w 5029974"/>
              <a:gd name="connsiteY1" fmla="*/ 19244773 h 19244773"/>
              <a:gd name="connsiteX0" fmla="*/ 3388635 w 3388635"/>
              <a:gd name="connsiteY0" fmla="*/ 158407 h 15157101"/>
              <a:gd name="connsiteX1" fmla="*/ 191757 w 3388635"/>
              <a:gd name="connsiteY1" fmla="*/ 15157101 h 15157101"/>
              <a:gd name="connsiteX0" fmla="*/ 3388635 w 3388635"/>
              <a:gd name="connsiteY0" fmla="*/ 85457 h 15084151"/>
              <a:gd name="connsiteX1" fmla="*/ 191757 w 3388635"/>
              <a:gd name="connsiteY1" fmla="*/ 15084151 h 15084151"/>
              <a:gd name="connsiteX0" fmla="*/ 3314066 w 3314066"/>
              <a:gd name="connsiteY0" fmla="*/ 62656 h 15061350"/>
              <a:gd name="connsiteX1" fmla="*/ 117188 w 3314066"/>
              <a:gd name="connsiteY1" fmla="*/ 15061350 h 15061350"/>
              <a:gd name="connsiteX0" fmla="*/ 3456031 w 3456031"/>
              <a:gd name="connsiteY0" fmla="*/ 1764270 h 12017341"/>
              <a:gd name="connsiteX1" fmla="*/ 111100 w 3456031"/>
              <a:gd name="connsiteY1" fmla="*/ 12017341 h 12017341"/>
              <a:gd name="connsiteX0" fmla="*/ 3417371 w 3417371"/>
              <a:gd name="connsiteY0" fmla="*/ 0 h 10253071"/>
              <a:gd name="connsiteX1" fmla="*/ 72440 w 3417371"/>
              <a:gd name="connsiteY1" fmla="*/ 10253071 h 10253071"/>
              <a:gd name="connsiteX0" fmla="*/ 3265293 w 3265293"/>
              <a:gd name="connsiteY0" fmla="*/ 0 h 12726064"/>
              <a:gd name="connsiteX1" fmla="*/ 77141 w 3265293"/>
              <a:gd name="connsiteY1" fmla="*/ 12726064 h 12726064"/>
              <a:gd name="connsiteX0" fmla="*/ 3256684 w 3256684"/>
              <a:gd name="connsiteY0" fmla="*/ 0 h 12726064"/>
              <a:gd name="connsiteX1" fmla="*/ 68532 w 3256684"/>
              <a:gd name="connsiteY1" fmla="*/ 12726064 h 12726064"/>
              <a:gd name="connsiteX0" fmla="*/ 3302539 w 3302539"/>
              <a:gd name="connsiteY0" fmla="*/ 0 h 14180758"/>
              <a:gd name="connsiteX1" fmla="*/ 67354 w 3302539"/>
              <a:gd name="connsiteY1" fmla="*/ 14180758 h 14180758"/>
              <a:gd name="connsiteX0" fmla="*/ 3994194 w 3994194"/>
              <a:gd name="connsiteY0" fmla="*/ 0 h 14617168"/>
              <a:gd name="connsiteX1" fmla="*/ 53507 w 3994194"/>
              <a:gd name="connsiteY1" fmla="*/ 14617168 h 14617168"/>
              <a:gd name="connsiteX0" fmla="*/ 4411594 w 4411594"/>
              <a:gd name="connsiteY0" fmla="*/ 0 h 14617168"/>
              <a:gd name="connsiteX1" fmla="*/ 47606 w 4411594"/>
              <a:gd name="connsiteY1" fmla="*/ 14617168 h 14617168"/>
              <a:gd name="connsiteX0" fmla="*/ 4387743 w 4387743"/>
              <a:gd name="connsiteY0" fmla="*/ 0 h 14617168"/>
              <a:gd name="connsiteX1" fmla="*/ 23755 w 4387743"/>
              <a:gd name="connsiteY1" fmla="*/ 14617168 h 14617168"/>
              <a:gd name="connsiteX0" fmla="*/ 4415529 w 4415529"/>
              <a:gd name="connsiteY0" fmla="*/ 0 h 15006527"/>
              <a:gd name="connsiteX1" fmla="*/ 23566 w 4415529"/>
              <a:gd name="connsiteY1" fmla="*/ 15006527 h 15006527"/>
              <a:gd name="connsiteX0" fmla="*/ 4392687 w 4392687"/>
              <a:gd name="connsiteY0" fmla="*/ 0 h 15006527"/>
              <a:gd name="connsiteX1" fmla="*/ 724 w 4392687"/>
              <a:gd name="connsiteY1" fmla="*/ 15006527 h 15006527"/>
              <a:gd name="connsiteX0" fmla="*/ 4392497 w 4392497"/>
              <a:gd name="connsiteY0" fmla="*/ 0 h 15006527"/>
              <a:gd name="connsiteX1" fmla="*/ 534 w 4392497"/>
              <a:gd name="connsiteY1" fmla="*/ 15006527 h 15006527"/>
              <a:gd name="connsiteX0" fmla="*/ 4394106 w 4394106"/>
              <a:gd name="connsiteY0" fmla="*/ 0 h 15006527"/>
              <a:gd name="connsiteX1" fmla="*/ 2143 w 4394106"/>
              <a:gd name="connsiteY1" fmla="*/ 15006527 h 15006527"/>
              <a:gd name="connsiteX0" fmla="*/ 4422066 w 4422066"/>
              <a:gd name="connsiteY0" fmla="*/ 0 h 20197811"/>
              <a:gd name="connsiteX1" fmla="*/ 2129 w 4422066"/>
              <a:gd name="connsiteY1" fmla="*/ 20197811 h 20197811"/>
              <a:gd name="connsiteX0" fmla="*/ 4419936 w 4419936"/>
              <a:gd name="connsiteY0" fmla="*/ 0 h 20197811"/>
              <a:gd name="connsiteX1" fmla="*/ -1 w 4419936"/>
              <a:gd name="connsiteY1" fmla="*/ 20197811 h 20197811"/>
              <a:gd name="connsiteX0" fmla="*/ 4419938 w 4419938"/>
              <a:gd name="connsiteY0" fmla="*/ 0 h 20197811"/>
              <a:gd name="connsiteX1" fmla="*/ 1 w 4419938"/>
              <a:gd name="connsiteY1" fmla="*/ 20197811 h 20197811"/>
              <a:gd name="connsiteX0" fmla="*/ 4419936 w 4419936"/>
              <a:gd name="connsiteY0" fmla="*/ 0 h 20197811"/>
              <a:gd name="connsiteX1" fmla="*/ -1 w 4419936"/>
              <a:gd name="connsiteY1" fmla="*/ 20197811 h 20197811"/>
              <a:gd name="connsiteX0" fmla="*/ 4489745 w 4489745"/>
              <a:gd name="connsiteY0" fmla="*/ 31657206 h 31675064"/>
              <a:gd name="connsiteX1" fmla="*/ 0 w 4489745"/>
              <a:gd name="connsiteY1" fmla="*/ 3365554 h 31675064"/>
              <a:gd name="connsiteX0" fmla="*/ 4489745 w 4489745"/>
              <a:gd name="connsiteY0" fmla="*/ 28291652 h 43964067"/>
              <a:gd name="connsiteX1" fmla="*/ 0 w 4489745"/>
              <a:gd name="connsiteY1" fmla="*/ 0 h 43964067"/>
              <a:gd name="connsiteX0" fmla="*/ 4577773 w 4577773"/>
              <a:gd name="connsiteY0" fmla="*/ 20315967 h 40866273"/>
              <a:gd name="connsiteX1" fmla="*/ 0 w 4577773"/>
              <a:gd name="connsiteY1" fmla="*/ 0 h 40866273"/>
              <a:gd name="connsiteX0" fmla="*/ 4577773 w 4577773"/>
              <a:gd name="connsiteY0" fmla="*/ 26987695 h 27005802"/>
              <a:gd name="connsiteX1" fmla="*/ 0 w 4577773"/>
              <a:gd name="connsiteY1" fmla="*/ 6671728 h 27005802"/>
              <a:gd name="connsiteX0" fmla="*/ 4592445 w 4592445"/>
              <a:gd name="connsiteY0" fmla="*/ 33004403 h 33020166"/>
              <a:gd name="connsiteX1" fmla="*/ 0 w 4592445"/>
              <a:gd name="connsiteY1" fmla="*/ 6006119 h 33020166"/>
              <a:gd name="connsiteX0" fmla="*/ 4592445 w 4592445"/>
              <a:gd name="connsiteY0" fmla="*/ 34493376 h 34493376"/>
              <a:gd name="connsiteX1" fmla="*/ 0 w 4592445"/>
              <a:gd name="connsiteY1" fmla="*/ 7495092 h 34493376"/>
              <a:gd name="connsiteX0" fmla="*/ 4592445 w 4592445"/>
              <a:gd name="connsiteY0" fmla="*/ 31539816 h 31539816"/>
              <a:gd name="connsiteX1" fmla="*/ 0 w 4592445"/>
              <a:gd name="connsiteY1" fmla="*/ 7990469 h 31539816"/>
              <a:gd name="connsiteX0" fmla="*/ 4592445 w 4592445"/>
              <a:gd name="connsiteY0" fmla="*/ 35761827 h 35761827"/>
              <a:gd name="connsiteX1" fmla="*/ 0 w 4592445"/>
              <a:gd name="connsiteY1" fmla="*/ 12212480 h 35761827"/>
              <a:gd name="connsiteX0" fmla="*/ 4562145 w 4562144"/>
              <a:gd name="connsiteY0" fmla="*/ 35597435 h 35597427"/>
              <a:gd name="connsiteX1" fmla="*/ 0 w 4562144"/>
              <a:gd name="connsiteY1" fmla="*/ 12247534 h 35597427"/>
              <a:gd name="connsiteX0" fmla="*/ 4562145 w 4562144"/>
              <a:gd name="connsiteY0" fmla="*/ 27138661 h 27138653"/>
              <a:gd name="connsiteX1" fmla="*/ 0 w 4562144"/>
              <a:gd name="connsiteY1" fmla="*/ 3788760 h 27138653"/>
              <a:gd name="connsiteX0" fmla="*/ 4562145 w 4562144"/>
              <a:gd name="connsiteY0" fmla="*/ 23349896 h 23349888"/>
              <a:gd name="connsiteX1" fmla="*/ 0 w 4562144"/>
              <a:gd name="connsiteY1" fmla="*/ -5 h 23349888"/>
              <a:gd name="connsiteX0" fmla="*/ 4562145 w 4576381"/>
              <a:gd name="connsiteY0" fmla="*/ 23349896 h 23349888"/>
              <a:gd name="connsiteX1" fmla="*/ 0 w 4576381"/>
              <a:gd name="connsiteY1" fmla="*/ -5 h 23349888"/>
              <a:gd name="connsiteX0" fmla="*/ 5844765 w 5853889"/>
              <a:gd name="connsiteY0" fmla="*/ 15813109 h 15813101"/>
              <a:gd name="connsiteX1" fmla="*/ 1 w 5853889"/>
              <a:gd name="connsiteY1" fmla="*/ 1087990 h 15813101"/>
              <a:gd name="connsiteX0" fmla="*/ 5844765 w 5856001"/>
              <a:gd name="connsiteY0" fmla="*/ 23319487 h 23319479"/>
              <a:gd name="connsiteX1" fmla="*/ 1 w 5856001"/>
              <a:gd name="connsiteY1" fmla="*/ 8594368 h 23319479"/>
              <a:gd name="connsiteX0" fmla="*/ 5844765 w 5873034"/>
              <a:gd name="connsiteY0" fmla="*/ 20813808 h 20813800"/>
              <a:gd name="connsiteX1" fmla="*/ 1 w 5873034"/>
              <a:gd name="connsiteY1" fmla="*/ 6088689 h 20813800"/>
              <a:gd name="connsiteX0" fmla="*/ 5844765 w 5844766"/>
              <a:gd name="connsiteY0" fmla="*/ 17582390 h 17582382"/>
              <a:gd name="connsiteX1" fmla="*/ 1 w 5844766"/>
              <a:gd name="connsiteY1" fmla="*/ 2857271 h 17582382"/>
              <a:gd name="connsiteX0" fmla="*/ 9534342 w 9534341"/>
              <a:gd name="connsiteY0" fmla="*/ 53267 h 61462700"/>
              <a:gd name="connsiteX1" fmla="*/ 1 w 9534341"/>
              <a:gd name="connsiteY1" fmla="*/ 61462702 h 61462700"/>
              <a:gd name="connsiteX0" fmla="*/ 1474536 w 2735304"/>
              <a:gd name="connsiteY0" fmla="*/ 5209588 h 5353706"/>
              <a:gd name="connsiteX1" fmla="*/ -1 w 2735304"/>
              <a:gd name="connsiteY1" fmla="*/ 5353697 h 5353706"/>
              <a:gd name="connsiteX0" fmla="*/ 1474536 w 1474535"/>
              <a:gd name="connsiteY0" fmla="*/ 7935955 h 8080073"/>
              <a:gd name="connsiteX1" fmla="*/ -1 w 1474535"/>
              <a:gd name="connsiteY1" fmla="*/ 8080064 h 8080073"/>
              <a:gd name="connsiteX0" fmla="*/ 6562 w 955066"/>
              <a:gd name="connsiteY0" fmla="*/ 8547114 h 8547113"/>
              <a:gd name="connsiteX1" fmla="*/ 415707 w 955066"/>
              <a:gd name="connsiteY1" fmla="*/ 7841843 h 8547113"/>
              <a:gd name="connsiteX0" fmla="*/ 49639 w 458783"/>
              <a:gd name="connsiteY0" fmla="*/ 8892071 h 8892070"/>
              <a:gd name="connsiteX1" fmla="*/ 458784 w 458783"/>
              <a:gd name="connsiteY1" fmla="*/ 8186800 h 8892070"/>
              <a:gd name="connsiteX0" fmla="*/ 29212 w 651410"/>
              <a:gd name="connsiteY0" fmla="*/ 6203387 h 9394811"/>
              <a:gd name="connsiteX1" fmla="*/ 651411 w 651410"/>
              <a:gd name="connsiteY1" fmla="*/ 9394809 h 9394811"/>
              <a:gd name="connsiteX0" fmla="*/ 22288 w 644486"/>
              <a:gd name="connsiteY0" fmla="*/ 819595 h 4011019"/>
              <a:gd name="connsiteX1" fmla="*/ 644487 w 644486"/>
              <a:gd name="connsiteY1" fmla="*/ 4011017 h 4011019"/>
              <a:gd name="connsiteX0" fmla="*/ 21594 w 663865"/>
              <a:gd name="connsiteY0" fmla="*/ 248012 h 11849038"/>
              <a:gd name="connsiteX1" fmla="*/ 663866 w 663865"/>
              <a:gd name="connsiteY1" fmla="*/ 11849033 h 11849038"/>
              <a:gd name="connsiteX0" fmla="*/ 35217 w 424305"/>
              <a:gd name="connsiteY0" fmla="*/ 474777 h 6431433"/>
              <a:gd name="connsiteX1" fmla="*/ 424306 w 424305"/>
              <a:gd name="connsiteY1" fmla="*/ 6431428 h 6431433"/>
              <a:gd name="connsiteX0" fmla="*/ 20895 w 684811"/>
              <a:gd name="connsiteY0" fmla="*/ 690944 h 4622824"/>
              <a:gd name="connsiteX1" fmla="*/ 684812 w 684811"/>
              <a:gd name="connsiteY1" fmla="*/ 4622829 h 4622824"/>
              <a:gd name="connsiteX0" fmla="*/ 25054 w 688970"/>
              <a:gd name="connsiteY0" fmla="*/ 537608 h 4469488"/>
              <a:gd name="connsiteX1" fmla="*/ 688971 w 688970"/>
              <a:gd name="connsiteY1" fmla="*/ 4469493 h 4469488"/>
              <a:gd name="connsiteX0" fmla="*/ 21328 w 783651"/>
              <a:gd name="connsiteY0" fmla="*/ 451028 h 5439219"/>
              <a:gd name="connsiteX1" fmla="*/ 783652 w 783651"/>
              <a:gd name="connsiteY1" fmla="*/ 5439224 h 5439219"/>
              <a:gd name="connsiteX0" fmla="*/ 7497 w 1965361"/>
              <a:gd name="connsiteY0" fmla="*/ 448992 h 5466947"/>
              <a:gd name="connsiteX1" fmla="*/ 1965362 w 1965361"/>
              <a:gd name="connsiteY1" fmla="*/ 5466945 h 5466947"/>
              <a:gd name="connsiteX0" fmla="*/ 558485 w 2516349"/>
              <a:gd name="connsiteY0" fmla="*/ 1 h 5017956"/>
              <a:gd name="connsiteX1" fmla="*/ 2516350 w 2516349"/>
              <a:gd name="connsiteY1" fmla="*/ 5017954 h 5017956"/>
              <a:gd name="connsiteX0" fmla="*/ 764366 w 1402486"/>
              <a:gd name="connsiteY0" fmla="*/ 2 h 5376229"/>
              <a:gd name="connsiteX1" fmla="*/ 1402487 w 1402486"/>
              <a:gd name="connsiteY1" fmla="*/ 5376227 h 5376229"/>
              <a:gd name="connsiteX0" fmla="*/ 783093 w 1334709"/>
              <a:gd name="connsiteY0" fmla="*/ 2 h 5467190"/>
              <a:gd name="connsiteX1" fmla="*/ 1334710 w 1334709"/>
              <a:gd name="connsiteY1" fmla="*/ 5467188 h 5467190"/>
              <a:gd name="connsiteX0" fmla="*/ 1425912 w 1977528"/>
              <a:gd name="connsiteY0" fmla="*/ 2 h 5467190"/>
              <a:gd name="connsiteX1" fmla="*/ 1977529 w 1977528"/>
              <a:gd name="connsiteY1" fmla="*/ 5467188 h 5467190"/>
              <a:gd name="connsiteX0" fmla="*/ 989661 w 2694677"/>
              <a:gd name="connsiteY0" fmla="*/ 2 h 5090820"/>
              <a:gd name="connsiteX1" fmla="*/ 2694680 w 2694677"/>
              <a:gd name="connsiteY1" fmla="*/ 5090822 h 5090820"/>
              <a:gd name="connsiteX0" fmla="*/ 6288359 w 6288357"/>
              <a:gd name="connsiteY0" fmla="*/ -1 h 1746032"/>
              <a:gd name="connsiteX1" fmla="*/ 628684 w 6288357"/>
              <a:gd name="connsiteY1" fmla="*/ 1746034 h 1746032"/>
              <a:gd name="connsiteX0" fmla="*/ 377997 w 6812032"/>
              <a:gd name="connsiteY0" fmla="*/ 1122665 h 1380624"/>
              <a:gd name="connsiteX1" fmla="*/ 6812036 w 6812032"/>
              <a:gd name="connsiteY1" fmla="*/ 403961 h 1380624"/>
              <a:gd name="connsiteX0" fmla="*/ 242384 w 6836306"/>
              <a:gd name="connsiteY0" fmla="*/ 718702 h 1262286"/>
              <a:gd name="connsiteX1" fmla="*/ 6676423 w 6836306"/>
              <a:gd name="connsiteY1" fmla="*/ -2 h 1262286"/>
              <a:gd name="connsiteX0" fmla="*/ 181530 w 10434347"/>
              <a:gd name="connsiteY0" fmla="*/ 1520595 h 1915158"/>
              <a:gd name="connsiteX1" fmla="*/ 10315319 w 10434347"/>
              <a:gd name="connsiteY1" fmla="*/ 0 h 1915158"/>
              <a:gd name="connsiteX0" fmla="*/ 280807 w 10414596"/>
              <a:gd name="connsiteY0" fmla="*/ 1520595 h 2030128"/>
              <a:gd name="connsiteX1" fmla="*/ 10414596 w 10414596"/>
              <a:gd name="connsiteY1" fmla="*/ 0 h 2030128"/>
              <a:gd name="connsiteX0" fmla="*/ 295629 w 9941441"/>
              <a:gd name="connsiteY0" fmla="*/ 1071787 h 1692455"/>
              <a:gd name="connsiteX1" fmla="*/ 9941440 w 9941441"/>
              <a:gd name="connsiteY1" fmla="*/ -3 h 1692455"/>
              <a:gd name="connsiteX0" fmla="*/ 1 w 9645813"/>
              <a:gd name="connsiteY0" fmla="*/ 1071787 h 2190693"/>
              <a:gd name="connsiteX1" fmla="*/ 9645812 w 9645813"/>
              <a:gd name="connsiteY1" fmla="*/ -3 h 2190693"/>
              <a:gd name="connsiteX0" fmla="*/ -3 w 9748593"/>
              <a:gd name="connsiteY0" fmla="*/ 1930608 h 2849577"/>
              <a:gd name="connsiteX1" fmla="*/ 9748592 w 9748593"/>
              <a:gd name="connsiteY1" fmla="*/ -3 h 2849577"/>
              <a:gd name="connsiteX0" fmla="*/ -3 w 8972248"/>
              <a:gd name="connsiteY0" fmla="*/ 2015111 h 2917869"/>
              <a:gd name="connsiteX1" fmla="*/ 8972254 w 8972248"/>
              <a:gd name="connsiteY1" fmla="*/ 2 h 2917869"/>
              <a:gd name="connsiteX0" fmla="*/ -3 w 8972260"/>
              <a:gd name="connsiteY0" fmla="*/ 2015111 h 2895450"/>
              <a:gd name="connsiteX1" fmla="*/ 8972254 w 8972260"/>
              <a:gd name="connsiteY1" fmla="*/ 2 h 2895450"/>
              <a:gd name="connsiteX0" fmla="*/ -3 w 7696851"/>
              <a:gd name="connsiteY0" fmla="*/ 2153947 h 3009825"/>
              <a:gd name="connsiteX1" fmla="*/ 7696853 w 7696851"/>
              <a:gd name="connsiteY1" fmla="*/ -1 h 3009825"/>
              <a:gd name="connsiteX0" fmla="*/ 4 w 7489088"/>
              <a:gd name="connsiteY0" fmla="*/ 2042721 h 2918093"/>
              <a:gd name="connsiteX1" fmla="*/ 7489090 w 7489088"/>
              <a:gd name="connsiteY1" fmla="*/ -1 h 2918093"/>
              <a:gd name="connsiteX0" fmla="*/ 4 w 6351159"/>
              <a:gd name="connsiteY0" fmla="*/ 2441828 h 3250836"/>
              <a:gd name="connsiteX1" fmla="*/ 6351159 w 6351159"/>
              <a:gd name="connsiteY1" fmla="*/ -1 h 3250836"/>
              <a:gd name="connsiteX0" fmla="*/ 4 w 6351159"/>
              <a:gd name="connsiteY0" fmla="*/ 2441828 h 2690677"/>
              <a:gd name="connsiteX1" fmla="*/ 6351159 w 6351159"/>
              <a:gd name="connsiteY1" fmla="*/ -1 h 2690677"/>
              <a:gd name="connsiteX0" fmla="*/ 4 w 6351159"/>
              <a:gd name="connsiteY0" fmla="*/ 2441828 h 2707530"/>
              <a:gd name="connsiteX1" fmla="*/ 6351159 w 6351159"/>
              <a:gd name="connsiteY1" fmla="*/ -1 h 2707530"/>
              <a:gd name="connsiteX0" fmla="*/ 4 w 6351159"/>
              <a:gd name="connsiteY0" fmla="*/ 2441828 h 2635971"/>
              <a:gd name="connsiteX1" fmla="*/ 6351159 w 6351159"/>
              <a:gd name="connsiteY1" fmla="*/ -1 h 2635971"/>
              <a:gd name="connsiteX0" fmla="*/ 1973235 w 3862749"/>
              <a:gd name="connsiteY0" fmla="*/ -2 h 6376273"/>
              <a:gd name="connsiteX1" fmla="*/ 1575061 w 3862749"/>
              <a:gd name="connsiteY1" fmla="*/ 6116867 h 6376273"/>
              <a:gd name="connsiteX0" fmla="*/ -2 w 7769152"/>
              <a:gd name="connsiteY0" fmla="*/ 7978313 h 8032621"/>
              <a:gd name="connsiteX1" fmla="*/ 7769153 w 7769152"/>
              <a:gd name="connsiteY1" fmla="*/ 3 h 8032621"/>
              <a:gd name="connsiteX0" fmla="*/ -2 w 7769152"/>
              <a:gd name="connsiteY0" fmla="*/ 7978313 h 8067592"/>
              <a:gd name="connsiteX1" fmla="*/ 7769153 w 7769152"/>
              <a:gd name="connsiteY1" fmla="*/ 3 h 8067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69152" h="8067592">
                <a:moveTo>
                  <a:pt x="-2" y="7978313"/>
                </a:moveTo>
                <a:cubicBezTo>
                  <a:pt x="6468353" y="8717939"/>
                  <a:pt x="-5982183" y="4756544"/>
                  <a:pt x="7769153" y="3"/>
                </a:cubicBezTo>
              </a:path>
            </a:pathLst>
          </a:custGeom>
          <a:ln w="28575">
            <a:solidFill>
              <a:srgbClr val="2A02BE"/>
            </a:solidFill>
            <a:prstDash val="solid"/>
            <a:tailEnd type="triangl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230" name="Grupo 229"/>
          <p:cNvGrpSpPr>
            <a:grpSpLocks noChangeAspect="1"/>
          </p:cNvGrpSpPr>
          <p:nvPr/>
        </p:nvGrpSpPr>
        <p:grpSpPr>
          <a:xfrm rot="1813298">
            <a:off x="9247722" y="4379389"/>
            <a:ext cx="331640" cy="252000"/>
            <a:chOff x="4397320" y="2123606"/>
            <a:chExt cx="493474" cy="355017"/>
          </a:xfrm>
          <a:solidFill>
            <a:srgbClr val="FF0000"/>
          </a:solidFill>
          <a:scene3d>
            <a:camera prst="perspectiveRelaxed"/>
            <a:lightRig rig="chilly" dir="t"/>
          </a:scene3d>
        </p:grpSpPr>
        <p:sp>
          <p:nvSpPr>
            <p:cNvPr id="231" name="Forma libre 230"/>
            <p:cNvSpPr/>
            <p:nvPr/>
          </p:nvSpPr>
          <p:spPr>
            <a:xfrm>
              <a:off x="4397320" y="2123606"/>
              <a:ext cx="355017" cy="355017"/>
            </a:xfrm>
            <a:custGeom>
              <a:avLst/>
              <a:gdLst>
                <a:gd name="connsiteX0" fmla="*/ 0 w 355017"/>
                <a:gd name="connsiteY0" fmla="*/ 177509 h 355017"/>
                <a:gd name="connsiteX1" fmla="*/ 177509 w 355017"/>
                <a:gd name="connsiteY1" fmla="*/ 0 h 355017"/>
                <a:gd name="connsiteX2" fmla="*/ 355018 w 355017"/>
                <a:gd name="connsiteY2" fmla="*/ 177509 h 355017"/>
                <a:gd name="connsiteX3" fmla="*/ 177509 w 355017"/>
                <a:gd name="connsiteY3" fmla="*/ 355018 h 355017"/>
                <a:gd name="connsiteX4" fmla="*/ 0 w 355017"/>
                <a:gd name="connsiteY4" fmla="*/ 177509 h 35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017" h="355017">
                  <a:moveTo>
                    <a:pt x="0" y="177509"/>
                  </a:moveTo>
                  <a:cubicBezTo>
                    <a:pt x="0" y="79473"/>
                    <a:pt x="79473" y="0"/>
                    <a:pt x="177509" y="0"/>
                  </a:cubicBezTo>
                  <a:cubicBezTo>
                    <a:pt x="275545" y="0"/>
                    <a:pt x="355018" y="79473"/>
                    <a:pt x="355018" y="177509"/>
                  </a:cubicBezTo>
                  <a:cubicBezTo>
                    <a:pt x="355018" y="275545"/>
                    <a:pt x="275545" y="355018"/>
                    <a:pt x="177509" y="355018"/>
                  </a:cubicBezTo>
                  <a:cubicBezTo>
                    <a:pt x="79473" y="355018"/>
                    <a:pt x="0" y="275545"/>
                    <a:pt x="0" y="177509"/>
                  </a:cubicBezTo>
                  <a:close/>
                </a:path>
              </a:pathLst>
            </a:custGeom>
            <a:grpFill/>
            <a:sp3d prstMaterial="softEdge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611" tIns="59611" rIns="59611" bIns="59611" numCol="1" spcCol="1270" anchor="ctr" anchorCtr="0">
              <a:noAutofit/>
              <a:flatTx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600" kern="1200"/>
            </a:p>
          </p:txBody>
        </p:sp>
        <p:sp>
          <p:nvSpPr>
            <p:cNvPr id="232" name="Triángulo isósceles 231"/>
            <p:cNvSpPr/>
            <p:nvPr/>
          </p:nvSpPr>
          <p:spPr>
            <a:xfrm rot="5400000">
              <a:off x="4781627" y="2254075"/>
              <a:ext cx="124256" cy="94079"/>
            </a:xfrm>
            <a:prstGeom prst="triangle">
              <a:avLst/>
            </a:prstGeom>
            <a:grpFill/>
            <a:sp3d prstMaterial="softEdge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33" name="Rectángulo 232"/>
          <p:cNvSpPr/>
          <p:nvPr/>
        </p:nvSpPr>
        <p:spPr>
          <a:xfrm>
            <a:off x="9249748" y="4366031"/>
            <a:ext cx="2471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800" b="1" smtClean="0">
                <a:solidFill>
                  <a:schemeClr val="bg1"/>
                </a:solidFill>
                <a:latin typeface="Quicksand" panose="02000503000000000000" pitchFamily="2" charset="0"/>
                <a:cs typeface="Kanit Medium" panose="00000600000000000000" pitchFamily="2" charset="-34"/>
              </a:rPr>
              <a:t>3</a:t>
            </a:r>
            <a:endParaRPr lang="ca-ES" sz="800" b="1">
              <a:solidFill>
                <a:schemeClr val="bg1"/>
              </a:solidFill>
              <a:latin typeface="Quicksand" panose="02000503000000000000" pitchFamily="2" charset="0"/>
              <a:cs typeface="Kanit Medium" panose="00000600000000000000" pitchFamily="2" charset="-34"/>
            </a:endParaRPr>
          </a:p>
        </p:txBody>
      </p:sp>
      <p:sp>
        <p:nvSpPr>
          <p:cNvPr id="234" name="Conector 270"/>
          <p:cNvSpPr>
            <a:spLocks noChangeAspect="1"/>
          </p:cNvSpPr>
          <p:nvPr/>
        </p:nvSpPr>
        <p:spPr>
          <a:xfrm>
            <a:off x="9354731" y="4590087"/>
            <a:ext cx="72000" cy="72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985"/>
          </a:p>
        </p:txBody>
      </p:sp>
      <p:sp>
        <p:nvSpPr>
          <p:cNvPr id="235" name="Rectangle 9"/>
          <p:cNvSpPr/>
          <p:nvPr/>
        </p:nvSpPr>
        <p:spPr>
          <a:xfrm>
            <a:off x="8915400" y="3697804"/>
            <a:ext cx="2880254" cy="24116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lIns="87959" tIns="43979" rIns="87959" bIns="43979" anchor="ctr">
            <a:spAutoFit/>
          </a:bodyPr>
          <a:lstStyle/>
          <a:p>
            <a:pPr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1050" smtClean="0">
                <a:ln>
                  <a:solidFill>
                    <a:schemeClr val="tx1"/>
                  </a:solidFill>
                </a:ln>
                <a:latin typeface="Quicksand" panose="02000503000000000000" pitchFamily="2" charset="0"/>
              </a:rPr>
              <a:t>3x2</a:t>
            </a:r>
            <a:endParaRPr lang="es-ES_tradnl" sz="1050">
              <a:ln>
                <a:solidFill>
                  <a:schemeClr val="tx1"/>
                </a:solidFill>
              </a:ln>
              <a:latin typeface="Quicksand" panose="02000503000000000000" pitchFamily="2" charset="0"/>
            </a:endParaRPr>
          </a:p>
        </p:txBody>
      </p:sp>
      <p:sp>
        <p:nvSpPr>
          <p:cNvPr id="236" name="Rectangle 9"/>
          <p:cNvSpPr/>
          <p:nvPr/>
        </p:nvSpPr>
        <p:spPr>
          <a:xfrm>
            <a:off x="10509160" y="4475582"/>
            <a:ext cx="1286494" cy="2342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lIns="87959" tIns="43979" rIns="87959" bIns="43979" anchor="ctr">
            <a:spAutoFit/>
          </a:bodyPr>
          <a:lstStyle/>
          <a:p>
            <a:pPr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1050" smtClean="0">
                <a:ln>
                  <a:solidFill>
                    <a:schemeClr val="tx1"/>
                  </a:solidFill>
                </a:ln>
                <a:latin typeface="Quicksand" panose="02000503000000000000" pitchFamily="2" charset="0"/>
              </a:rPr>
              <a:t>2x2</a:t>
            </a:r>
            <a:endParaRPr lang="es-ES_tradnl" sz="1050">
              <a:ln>
                <a:solidFill>
                  <a:schemeClr val="tx1"/>
                </a:solidFill>
              </a:ln>
              <a:latin typeface="Quicksand" panose="02000503000000000000" pitchFamily="2" charset="0"/>
            </a:endParaRPr>
          </a:p>
        </p:txBody>
      </p:sp>
      <p:sp>
        <p:nvSpPr>
          <p:cNvPr id="69" name="Freeform 37"/>
          <p:cNvSpPr/>
          <p:nvPr/>
        </p:nvSpPr>
        <p:spPr>
          <a:xfrm rot="19528151">
            <a:off x="8684742" y="4775630"/>
            <a:ext cx="2236327" cy="1636693"/>
          </a:xfrm>
          <a:custGeom>
            <a:avLst/>
            <a:gdLst>
              <a:gd name="connsiteX0" fmla="*/ 0 w 4039737"/>
              <a:gd name="connsiteY0" fmla="*/ 747879 h 911652"/>
              <a:gd name="connsiteX1" fmla="*/ 2169994 w 4039737"/>
              <a:gd name="connsiteY1" fmla="*/ 133730 h 911652"/>
              <a:gd name="connsiteX2" fmla="*/ 3725838 w 4039737"/>
              <a:gd name="connsiteY2" fmla="*/ 65491 h 911652"/>
              <a:gd name="connsiteX3" fmla="*/ 4039737 w 4039737"/>
              <a:gd name="connsiteY3" fmla="*/ 911652 h 911652"/>
              <a:gd name="connsiteX0" fmla="*/ 0 w 3725838"/>
              <a:gd name="connsiteY0" fmla="*/ 747879 h 747879"/>
              <a:gd name="connsiteX1" fmla="*/ 2169994 w 3725838"/>
              <a:gd name="connsiteY1" fmla="*/ 133730 h 747879"/>
              <a:gd name="connsiteX2" fmla="*/ 3725838 w 3725838"/>
              <a:gd name="connsiteY2" fmla="*/ 65491 h 747879"/>
              <a:gd name="connsiteX0" fmla="*/ 0 w 2169994"/>
              <a:gd name="connsiteY0" fmla="*/ 614149 h 614149"/>
              <a:gd name="connsiteX1" fmla="*/ 2169994 w 2169994"/>
              <a:gd name="connsiteY1" fmla="*/ 0 h 614149"/>
              <a:gd name="connsiteX0" fmla="*/ 0 w 1733265"/>
              <a:gd name="connsiteY0" fmla="*/ 627797 h 627797"/>
              <a:gd name="connsiteX1" fmla="*/ 1733265 w 1733265"/>
              <a:gd name="connsiteY1" fmla="*/ 0 h 627797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678674"/>
              <a:gd name="connsiteY0" fmla="*/ 641445 h 641445"/>
              <a:gd name="connsiteX1" fmla="*/ 1678674 w 1678674"/>
              <a:gd name="connsiteY1" fmla="*/ 0 h 641445"/>
              <a:gd name="connsiteX0" fmla="*/ 0 w 1678674"/>
              <a:gd name="connsiteY0" fmla="*/ 641445 h 641445"/>
              <a:gd name="connsiteX1" fmla="*/ 1678674 w 1678674"/>
              <a:gd name="connsiteY1" fmla="*/ 0 h 641445"/>
              <a:gd name="connsiteX0" fmla="*/ 0 w 1720993"/>
              <a:gd name="connsiteY0" fmla="*/ 641445 h 641445"/>
              <a:gd name="connsiteX1" fmla="*/ 1720993 w 1720993"/>
              <a:gd name="connsiteY1" fmla="*/ 0 h 641445"/>
              <a:gd name="connsiteX0" fmla="*/ 0 w 1720993"/>
              <a:gd name="connsiteY0" fmla="*/ 641445 h 641445"/>
              <a:gd name="connsiteX1" fmla="*/ 1720993 w 1720993"/>
              <a:gd name="connsiteY1" fmla="*/ 0 h 641445"/>
              <a:gd name="connsiteX0" fmla="*/ 0 w 1767505"/>
              <a:gd name="connsiteY0" fmla="*/ 661873 h 661873"/>
              <a:gd name="connsiteX1" fmla="*/ 1767505 w 1767505"/>
              <a:gd name="connsiteY1" fmla="*/ 0 h 661873"/>
              <a:gd name="connsiteX0" fmla="*/ 0 w 1894321"/>
              <a:gd name="connsiteY0" fmla="*/ 45515 h 165617"/>
              <a:gd name="connsiteX1" fmla="*/ 1894321 w 1894321"/>
              <a:gd name="connsiteY1" fmla="*/ 119073 h 165617"/>
              <a:gd name="connsiteX0" fmla="*/ 0 w 1894321"/>
              <a:gd name="connsiteY0" fmla="*/ 3748141 h 3824595"/>
              <a:gd name="connsiteX1" fmla="*/ 1894321 w 1894321"/>
              <a:gd name="connsiteY1" fmla="*/ 3821699 h 3824595"/>
              <a:gd name="connsiteX0" fmla="*/ 0 w 1339499"/>
              <a:gd name="connsiteY0" fmla="*/ 8310369 h 8310370"/>
              <a:gd name="connsiteX1" fmla="*/ 1339499 w 1339499"/>
              <a:gd name="connsiteY1" fmla="*/ 0 h 8310370"/>
              <a:gd name="connsiteX0" fmla="*/ 0 w 1339499"/>
              <a:gd name="connsiteY0" fmla="*/ 16695006 h 16695007"/>
              <a:gd name="connsiteX1" fmla="*/ 1339499 w 1339499"/>
              <a:gd name="connsiteY1" fmla="*/ 8384637 h 16695007"/>
              <a:gd name="connsiteX0" fmla="*/ 0 w 959050"/>
              <a:gd name="connsiteY0" fmla="*/ 10985316 h 10985317"/>
              <a:gd name="connsiteX1" fmla="*/ 959050 w 959050"/>
              <a:gd name="connsiteY1" fmla="*/ 10764702 h 10985317"/>
              <a:gd name="connsiteX0" fmla="*/ 0 w 982518"/>
              <a:gd name="connsiteY0" fmla="*/ 16742969 h 16742970"/>
              <a:gd name="connsiteX1" fmla="*/ 959050 w 982518"/>
              <a:gd name="connsiteY1" fmla="*/ 16522355 h 16742970"/>
              <a:gd name="connsiteX0" fmla="*/ 0 w 2237950"/>
              <a:gd name="connsiteY0" fmla="*/ 1964892 h 46311474"/>
              <a:gd name="connsiteX1" fmla="*/ 2227214 w 2237950"/>
              <a:gd name="connsiteY1" fmla="*/ 46311474 h 46311474"/>
              <a:gd name="connsiteX0" fmla="*/ 0 w 2227214"/>
              <a:gd name="connsiteY0" fmla="*/ 16334935 h 60681517"/>
              <a:gd name="connsiteX1" fmla="*/ 2227214 w 2227214"/>
              <a:gd name="connsiteY1" fmla="*/ 60681517 h 60681517"/>
              <a:gd name="connsiteX0" fmla="*/ 0 w 4609507"/>
              <a:gd name="connsiteY0" fmla="*/ 19326089 h 57803096"/>
              <a:gd name="connsiteX1" fmla="*/ 4609507 w 4609507"/>
              <a:gd name="connsiteY1" fmla="*/ 57803096 h 57803096"/>
              <a:gd name="connsiteX0" fmla="*/ 0 w 4609507"/>
              <a:gd name="connsiteY0" fmla="*/ 17165626 h 55642633"/>
              <a:gd name="connsiteX1" fmla="*/ 4609507 w 4609507"/>
              <a:gd name="connsiteY1" fmla="*/ 55642633 h 55642633"/>
              <a:gd name="connsiteX0" fmla="*/ 4706439 w 4748197"/>
              <a:gd name="connsiteY0" fmla="*/ 17373313 h 55475670"/>
              <a:gd name="connsiteX1" fmla="*/ 123255 w 4748197"/>
              <a:gd name="connsiteY1" fmla="*/ 55475669 h 55475670"/>
              <a:gd name="connsiteX0" fmla="*/ 0 w 4811398"/>
              <a:gd name="connsiteY0" fmla="*/ 9929913 h 62893547"/>
              <a:gd name="connsiteX1" fmla="*/ 4811397 w 4811398"/>
              <a:gd name="connsiteY1" fmla="*/ 62893547 h 62893547"/>
              <a:gd name="connsiteX0" fmla="*/ 0 w 4811396"/>
              <a:gd name="connsiteY0" fmla="*/ 171045 h 53134679"/>
              <a:gd name="connsiteX1" fmla="*/ 4811397 w 4811396"/>
              <a:gd name="connsiteY1" fmla="*/ 53134679 h 53134679"/>
              <a:gd name="connsiteX0" fmla="*/ 4901477 w 4932026"/>
              <a:gd name="connsiteY0" fmla="*/ 1648482 h 26388179"/>
              <a:gd name="connsiteX1" fmla="*/ 1314280 w 4932026"/>
              <a:gd name="connsiteY1" fmla="*/ 26388179 h 26388179"/>
              <a:gd name="connsiteX0" fmla="*/ 3449539 w 3487018"/>
              <a:gd name="connsiteY0" fmla="*/ 1415417 h 27279080"/>
              <a:gd name="connsiteX1" fmla="*/ 1531293 w 3487018"/>
              <a:gd name="connsiteY1" fmla="*/ 27279080 h 27279080"/>
              <a:gd name="connsiteX0" fmla="*/ 2202098 w 2267618"/>
              <a:gd name="connsiteY0" fmla="*/ 307057 h 26170720"/>
              <a:gd name="connsiteX1" fmla="*/ 283852 w 2267618"/>
              <a:gd name="connsiteY1" fmla="*/ 26170720 h 26170720"/>
              <a:gd name="connsiteX0" fmla="*/ 5053733 w 5092234"/>
              <a:gd name="connsiteY0" fmla="*/ 807281 h 16680169"/>
              <a:gd name="connsiteX1" fmla="*/ 174444 w 5092234"/>
              <a:gd name="connsiteY1" fmla="*/ 16680169 h 16680169"/>
              <a:gd name="connsiteX0" fmla="*/ 4963142 w 5004215"/>
              <a:gd name="connsiteY0" fmla="*/ 1344422 h 17217310"/>
              <a:gd name="connsiteX1" fmla="*/ 83853 w 5004215"/>
              <a:gd name="connsiteY1" fmla="*/ 17217310 h 17217310"/>
              <a:gd name="connsiteX0" fmla="*/ 5003757 w 5003756"/>
              <a:gd name="connsiteY0" fmla="*/ 0 h 15872888"/>
              <a:gd name="connsiteX1" fmla="*/ 124468 w 5003756"/>
              <a:gd name="connsiteY1" fmla="*/ 15872888 h 15872888"/>
              <a:gd name="connsiteX0" fmla="*/ 5016865 w 5016865"/>
              <a:gd name="connsiteY0" fmla="*/ 0 h 17371505"/>
              <a:gd name="connsiteX1" fmla="*/ 124117 w 5016865"/>
              <a:gd name="connsiteY1" fmla="*/ 17371505 h 17371505"/>
              <a:gd name="connsiteX0" fmla="*/ 5029974 w 5029974"/>
              <a:gd name="connsiteY0" fmla="*/ 0 h 19244773"/>
              <a:gd name="connsiteX1" fmla="*/ 123766 w 5029974"/>
              <a:gd name="connsiteY1" fmla="*/ 19244773 h 19244773"/>
              <a:gd name="connsiteX0" fmla="*/ 3388635 w 3388635"/>
              <a:gd name="connsiteY0" fmla="*/ 158407 h 15157101"/>
              <a:gd name="connsiteX1" fmla="*/ 191757 w 3388635"/>
              <a:gd name="connsiteY1" fmla="*/ 15157101 h 15157101"/>
              <a:gd name="connsiteX0" fmla="*/ 3388635 w 3388635"/>
              <a:gd name="connsiteY0" fmla="*/ 85457 h 15084151"/>
              <a:gd name="connsiteX1" fmla="*/ 191757 w 3388635"/>
              <a:gd name="connsiteY1" fmla="*/ 15084151 h 15084151"/>
              <a:gd name="connsiteX0" fmla="*/ 3314066 w 3314066"/>
              <a:gd name="connsiteY0" fmla="*/ 62656 h 15061350"/>
              <a:gd name="connsiteX1" fmla="*/ 117188 w 3314066"/>
              <a:gd name="connsiteY1" fmla="*/ 15061350 h 15061350"/>
              <a:gd name="connsiteX0" fmla="*/ 3456031 w 3456031"/>
              <a:gd name="connsiteY0" fmla="*/ 1764270 h 12017341"/>
              <a:gd name="connsiteX1" fmla="*/ 111100 w 3456031"/>
              <a:gd name="connsiteY1" fmla="*/ 12017341 h 12017341"/>
              <a:gd name="connsiteX0" fmla="*/ 3417371 w 3417371"/>
              <a:gd name="connsiteY0" fmla="*/ 0 h 10253071"/>
              <a:gd name="connsiteX1" fmla="*/ 72440 w 3417371"/>
              <a:gd name="connsiteY1" fmla="*/ 10253071 h 10253071"/>
              <a:gd name="connsiteX0" fmla="*/ 3265293 w 3265293"/>
              <a:gd name="connsiteY0" fmla="*/ 0 h 12726064"/>
              <a:gd name="connsiteX1" fmla="*/ 77141 w 3265293"/>
              <a:gd name="connsiteY1" fmla="*/ 12726064 h 12726064"/>
              <a:gd name="connsiteX0" fmla="*/ 3256684 w 3256684"/>
              <a:gd name="connsiteY0" fmla="*/ 0 h 12726064"/>
              <a:gd name="connsiteX1" fmla="*/ 68532 w 3256684"/>
              <a:gd name="connsiteY1" fmla="*/ 12726064 h 12726064"/>
              <a:gd name="connsiteX0" fmla="*/ 3302539 w 3302539"/>
              <a:gd name="connsiteY0" fmla="*/ 0 h 14180758"/>
              <a:gd name="connsiteX1" fmla="*/ 67354 w 3302539"/>
              <a:gd name="connsiteY1" fmla="*/ 14180758 h 14180758"/>
              <a:gd name="connsiteX0" fmla="*/ 3994194 w 3994194"/>
              <a:gd name="connsiteY0" fmla="*/ 0 h 14617168"/>
              <a:gd name="connsiteX1" fmla="*/ 53507 w 3994194"/>
              <a:gd name="connsiteY1" fmla="*/ 14617168 h 14617168"/>
              <a:gd name="connsiteX0" fmla="*/ 4411594 w 4411594"/>
              <a:gd name="connsiteY0" fmla="*/ 0 h 14617168"/>
              <a:gd name="connsiteX1" fmla="*/ 47606 w 4411594"/>
              <a:gd name="connsiteY1" fmla="*/ 14617168 h 14617168"/>
              <a:gd name="connsiteX0" fmla="*/ 4387743 w 4387743"/>
              <a:gd name="connsiteY0" fmla="*/ 0 h 14617168"/>
              <a:gd name="connsiteX1" fmla="*/ 23755 w 4387743"/>
              <a:gd name="connsiteY1" fmla="*/ 14617168 h 14617168"/>
              <a:gd name="connsiteX0" fmla="*/ 4415529 w 4415529"/>
              <a:gd name="connsiteY0" fmla="*/ 0 h 15006527"/>
              <a:gd name="connsiteX1" fmla="*/ 23566 w 4415529"/>
              <a:gd name="connsiteY1" fmla="*/ 15006527 h 15006527"/>
              <a:gd name="connsiteX0" fmla="*/ 4392687 w 4392687"/>
              <a:gd name="connsiteY0" fmla="*/ 0 h 15006527"/>
              <a:gd name="connsiteX1" fmla="*/ 724 w 4392687"/>
              <a:gd name="connsiteY1" fmla="*/ 15006527 h 15006527"/>
              <a:gd name="connsiteX0" fmla="*/ 4392497 w 4392497"/>
              <a:gd name="connsiteY0" fmla="*/ 0 h 15006527"/>
              <a:gd name="connsiteX1" fmla="*/ 534 w 4392497"/>
              <a:gd name="connsiteY1" fmla="*/ 15006527 h 15006527"/>
              <a:gd name="connsiteX0" fmla="*/ 4394106 w 4394106"/>
              <a:gd name="connsiteY0" fmla="*/ 0 h 15006527"/>
              <a:gd name="connsiteX1" fmla="*/ 2143 w 4394106"/>
              <a:gd name="connsiteY1" fmla="*/ 15006527 h 15006527"/>
              <a:gd name="connsiteX0" fmla="*/ 4422066 w 4422066"/>
              <a:gd name="connsiteY0" fmla="*/ 0 h 20197811"/>
              <a:gd name="connsiteX1" fmla="*/ 2129 w 4422066"/>
              <a:gd name="connsiteY1" fmla="*/ 20197811 h 20197811"/>
              <a:gd name="connsiteX0" fmla="*/ 4419936 w 4419936"/>
              <a:gd name="connsiteY0" fmla="*/ 0 h 20197811"/>
              <a:gd name="connsiteX1" fmla="*/ -1 w 4419936"/>
              <a:gd name="connsiteY1" fmla="*/ 20197811 h 20197811"/>
              <a:gd name="connsiteX0" fmla="*/ 4419938 w 4419938"/>
              <a:gd name="connsiteY0" fmla="*/ 0 h 20197811"/>
              <a:gd name="connsiteX1" fmla="*/ 1 w 4419938"/>
              <a:gd name="connsiteY1" fmla="*/ 20197811 h 20197811"/>
              <a:gd name="connsiteX0" fmla="*/ 4419936 w 4419936"/>
              <a:gd name="connsiteY0" fmla="*/ 0 h 20197811"/>
              <a:gd name="connsiteX1" fmla="*/ -1 w 4419936"/>
              <a:gd name="connsiteY1" fmla="*/ 20197811 h 20197811"/>
              <a:gd name="connsiteX0" fmla="*/ 4489745 w 4489745"/>
              <a:gd name="connsiteY0" fmla="*/ 31657206 h 31675064"/>
              <a:gd name="connsiteX1" fmla="*/ 0 w 4489745"/>
              <a:gd name="connsiteY1" fmla="*/ 3365554 h 31675064"/>
              <a:gd name="connsiteX0" fmla="*/ 4489745 w 4489745"/>
              <a:gd name="connsiteY0" fmla="*/ 28291652 h 43964067"/>
              <a:gd name="connsiteX1" fmla="*/ 0 w 4489745"/>
              <a:gd name="connsiteY1" fmla="*/ 0 h 43964067"/>
              <a:gd name="connsiteX0" fmla="*/ 4577773 w 4577773"/>
              <a:gd name="connsiteY0" fmla="*/ 20315967 h 40866273"/>
              <a:gd name="connsiteX1" fmla="*/ 0 w 4577773"/>
              <a:gd name="connsiteY1" fmla="*/ 0 h 40866273"/>
              <a:gd name="connsiteX0" fmla="*/ 4577773 w 4577773"/>
              <a:gd name="connsiteY0" fmla="*/ 26987695 h 27005802"/>
              <a:gd name="connsiteX1" fmla="*/ 0 w 4577773"/>
              <a:gd name="connsiteY1" fmla="*/ 6671728 h 27005802"/>
              <a:gd name="connsiteX0" fmla="*/ 4592445 w 4592445"/>
              <a:gd name="connsiteY0" fmla="*/ 33004403 h 33020166"/>
              <a:gd name="connsiteX1" fmla="*/ 0 w 4592445"/>
              <a:gd name="connsiteY1" fmla="*/ 6006119 h 33020166"/>
              <a:gd name="connsiteX0" fmla="*/ 4592445 w 4592445"/>
              <a:gd name="connsiteY0" fmla="*/ 34493376 h 34493376"/>
              <a:gd name="connsiteX1" fmla="*/ 0 w 4592445"/>
              <a:gd name="connsiteY1" fmla="*/ 7495092 h 34493376"/>
              <a:gd name="connsiteX0" fmla="*/ 4592445 w 4592445"/>
              <a:gd name="connsiteY0" fmla="*/ 31539816 h 31539816"/>
              <a:gd name="connsiteX1" fmla="*/ 0 w 4592445"/>
              <a:gd name="connsiteY1" fmla="*/ 7990469 h 31539816"/>
              <a:gd name="connsiteX0" fmla="*/ 4592445 w 4592445"/>
              <a:gd name="connsiteY0" fmla="*/ 35761827 h 35761827"/>
              <a:gd name="connsiteX1" fmla="*/ 0 w 4592445"/>
              <a:gd name="connsiteY1" fmla="*/ 12212480 h 35761827"/>
              <a:gd name="connsiteX0" fmla="*/ 4562145 w 4562144"/>
              <a:gd name="connsiteY0" fmla="*/ 35597435 h 35597427"/>
              <a:gd name="connsiteX1" fmla="*/ 0 w 4562144"/>
              <a:gd name="connsiteY1" fmla="*/ 12247534 h 35597427"/>
              <a:gd name="connsiteX0" fmla="*/ 4562145 w 4562144"/>
              <a:gd name="connsiteY0" fmla="*/ 27138661 h 27138653"/>
              <a:gd name="connsiteX1" fmla="*/ 0 w 4562144"/>
              <a:gd name="connsiteY1" fmla="*/ 3788760 h 27138653"/>
              <a:gd name="connsiteX0" fmla="*/ 4562145 w 4562144"/>
              <a:gd name="connsiteY0" fmla="*/ 23349896 h 23349888"/>
              <a:gd name="connsiteX1" fmla="*/ 0 w 4562144"/>
              <a:gd name="connsiteY1" fmla="*/ -5 h 23349888"/>
              <a:gd name="connsiteX0" fmla="*/ 4562145 w 4576381"/>
              <a:gd name="connsiteY0" fmla="*/ 23349896 h 23349888"/>
              <a:gd name="connsiteX1" fmla="*/ 0 w 4576381"/>
              <a:gd name="connsiteY1" fmla="*/ -5 h 23349888"/>
              <a:gd name="connsiteX0" fmla="*/ 5844765 w 5853889"/>
              <a:gd name="connsiteY0" fmla="*/ 15813109 h 15813101"/>
              <a:gd name="connsiteX1" fmla="*/ 1 w 5853889"/>
              <a:gd name="connsiteY1" fmla="*/ 1087990 h 15813101"/>
              <a:gd name="connsiteX0" fmla="*/ 5844765 w 5856001"/>
              <a:gd name="connsiteY0" fmla="*/ 23319487 h 23319479"/>
              <a:gd name="connsiteX1" fmla="*/ 1 w 5856001"/>
              <a:gd name="connsiteY1" fmla="*/ 8594368 h 23319479"/>
              <a:gd name="connsiteX0" fmla="*/ 5844765 w 5873034"/>
              <a:gd name="connsiteY0" fmla="*/ 20813808 h 20813800"/>
              <a:gd name="connsiteX1" fmla="*/ 1 w 5873034"/>
              <a:gd name="connsiteY1" fmla="*/ 6088689 h 20813800"/>
              <a:gd name="connsiteX0" fmla="*/ 5844765 w 5844766"/>
              <a:gd name="connsiteY0" fmla="*/ 17582390 h 17582382"/>
              <a:gd name="connsiteX1" fmla="*/ 1 w 5844766"/>
              <a:gd name="connsiteY1" fmla="*/ 2857271 h 17582382"/>
              <a:gd name="connsiteX0" fmla="*/ 9534342 w 9534341"/>
              <a:gd name="connsiteY0" fmla="*/ 53267 h 61462700"/>
              <a:gd name="connsiteX1" fmla="*/ 1 w 9534341"/>
              <a:gd name="connsiteY1" fmla="*/ 61462702 h 61462700"/>
              <a:gd name="connsiteX0" fmla="*/ 1474536 w 2735304"/>
              <a:gd name="connsiteY0" fmla="*/ 5209588 h 5353706"/>
              <a:gd name="connsiteX1" fmla="*/ -1 w 2735304"/>
              <a:gd name="connsiteY1" fmla="*/ 5353697 h 5353706"/>
              <a:gd name="connsiteX0" fmla="*/ 1474536 w 1474535"/>
              <a:gd name="connsiteY0" fmla="*/ 7935955 h 8080073"/>
              <a:gd name="connsiteX1" fmla="*/ -1 w 1474535"/>
              <a:gd name="connsiteY1" fmla="*/ 8080064 h 8080073"/>
              <a:gd name="connsiteX0" fmla="*/ 6562 w 955066"/>
              <a:gd name="connsiteY0" fmla="*/ 8547114 h 8547113"/>
              <a:gd name="connsiteX1" fmla="*/ 415707 w 955066"/>
              <a:gd name="connsiteY1" fmla="*/ 7841843 h 8547113"/>
              <a:gd name="connsiteX0" fmla="*/ 49639 w 458783"/>
              <a:gd name="connsiteY0" fmla="*/ 8892071 h 8892070"/>
              <a:gd name="connsiteX1" fmla="*/ 458784 w 458783"/>
              <a:gd name="connsiteY1" fmla="*/ 8186800 h 8892070"/>
              <a:gd name="connsiteX0" fmla="*/ 29212 w 651410"/>
              <a:gd name="connsiteY0" fmla="*/ 6203387 h 9394811"/>
              <a:gd name="connsiteX1" fmla="*/ 651411 w 651410"/>
              <a:gd name="connsiteY1" fmla="*/ 9394809 h 9394811"/>
              <a:gd name="connsiteX0" fmla="*/ 22288 w 644486"/>
              <a:gd name="connsiteY0" fmla="*/ 819595 h 4011019"/>
              <a:gd name="connsiteX1" fmla="*/ 644487 w 644486"/>
              <a:gd name="connsiteY1" fmla="*/ 4011017 h 4011019"/>
              <a:gd name="connsiteX0" fmla="*/ 21594 w 663865"/>
              <a:gd name="connsiteY0" fmla="*/ 248012 h 11849038"/>
              <a:gd name="connsiteX1" fmla="*/ 663866 w 663865"/>
              <a:gd name="connsiteY1" fmla="*/ 11849033 h 11849038"/>
              <a:gd name="connsiteX0" fmla="*/ 35217 w 424305"/>
              <a:gd name="connsiteY0" fmla="*/ 474777 h 6431433"/>
              <a:gd name="connsiteX1" fmla="*/ 424306 w 424305"/>
              <a:gd name="connsiteY1" fmla="*/ 6431428 h 6431433"/>
              <a:gd name="connsiteX0" fmla="*/ 20895 w 684811"/>
              <a:gd name="connsiteY0" fmla="*/ 690944 h 4622824"/>
              <a:gd name="connsiteX1" fmla="*/ 684812 w 684811"/>
              <a:gd name="connsiteY1" fmla="*/ 4622829 h 4622824"/>
              <a:gd name="connsiteX0" fmla="*/ 25054 w 688970"/>
              <a:gd name="connsiteY0" fmla="*/ 537608 h 4469488"/>
              <a:gd name="connsiteX1" fmla="*/ 688971 w 688970"/>
              <a:gd name="connsiteY1" fmla="*/ 4469493 h 4469488"/>
              <a:gd name="connsiteX0" fmla="*/ 21328 w 783651"/>
              <a:gd name="connsiteY0" fmla="*/ 451028 h 5439219"/>
              <a:gd name="connsiteX1" fmla="*/ 783652 w 783651"/>
              <a:gd name="connsiteY1" fmla="*/ 5439224 h 5439219"/>
              <a:gd name="connsiteX0" fmla="*/ 7497 w 1965361"/>
              <a:gd name="connsiteY0" fmla="*/ 448992 h 5466947"/>
              <a:gd name="connsiteX1" fmla="*/ 1965362 w 1965361"/>
              <a:gd name="connsiteY1" fmla="*/ 5466945 h 5466947"/>
              <a:gd name="connsiteX0" fmla="*/ 558485 w 2516349"/>
              <a:gd name="connsiteY0" fmla="*/ 1 h 5017956"/>
              <a:gd name="connsiteX1" fmla="*/ 2516350 w 2516349"/>
              <a:gd name="connsiteY1" fmla="*/ 5017954 h 5017956"/>
              <a:gd name="connsiteX0" fmla="*/ 764366 w 1402486"/>
              <a:gd name="connsiteY0" fmla="*/ 2 h 5376229"/>
              <a:gd name="connsiteX1" fmla="*/ 1402487 w 1402486"/>
              <a:gd name="connsiteY1" fmla="*/ 5376227 h 5376229"/>
              <a:gd name="connsiteX0" fmla="*/ 783093 w 1334709"/>
              <a:gd name="connsiteY0" fmla="*/ 2 h 5467190"/>
              <a:gd name="connsiteX1" fmla="*/ 1334710 w 1334709"/>
              <a:gd name="connsiteY1" fmla="*/ 5467188 h 5467190"/>
              <a:gd name="connsiteX0" fmla="*/ 1425912 w 1977528"/>
              <a:gd name="connsiteY0" fmla="*/ 2 h 5467190"/>
              <a:gd name="connsiteX1" fmla="*/ 1977529 w 1977528"/>
              <a:gd name="connsiteY1" fmla="*/ 5467188 h 5467190"/>
              <a:gd name="connsiteX0" fmla="*/ 989661 w 2694677"/>
              <a:gd name="connsiteY0" fmla="*/ 2 h 5090820"/>
              <a:gd name="connsiteX1" fmla="*/ 2694680 w 2694677"/>
              <a:gd name="connsiteY1" fmla="*/ 5090822 h 5090820"/>
              <a:gd name="connsiteX0" fmla="*/ 6288359 w 6288357"/>
              <a:gd name="connsiteY0" fmla="*/ -1 h 1746032"/>
              <a:gd name="connsiteX1" fmla="*/ 628684 w 6288357"/>
              <a:gd name="connsiteY1" fmla="*/ 1746034 h 1746032"/>
              <a:gd name="connsiteX0" fmla="*/ 377997 w 6812032"/>
              <a:gd name="connsiteY0" fmla="*/ 1122665 h 1380624"/>
              <a:gd name="connsiteX1" fmla="*/ 6812036 w 6812032"/>
              <a:gd name="connsiteY1" fmla="*/ 403961 h 1380624"/>
              <a:gd name="connsiteX0" fmla="*/ 242384 w 6836306"/>
              <a:gd name="connsiteY0" fmla="*/ 718702 h 1262286"/>
              <a:gd name="connsiteX1" fmla="*/ 6676423 w 6836306"/>
              <a:gd name="connsiteY1" fmla="*/ -2 h 1262286"/>
              <a:gd name="connsiteX0" fmla="*/ 181530 w 10434347"/>
              <a:gd name="connsiteY0" fmla="*/ 1520595 h 1915158"/>
              <a:gd name="connsiteX1" fmla="*/ 10315319 w 10434347"/>
              <a:gd name="connsiteY1" fmla="*/ 0 h 1915158"/>
              <a:gd name="connsiteX0" fmla="*/ 280807 w 10414596"/>
              <a:gd name="connsiteY0" fmla="*/ 1520595 h 2030128"/>
              <a:gd name="connsiteX1" fmla="*/ 10414596 w 10414596"/>
              <a:gd name="connsiteY1" fmla="*/ 0 h 2030128"/>
              <a:gd name="connsiteX0" fmla="*/ 295629 w 9941441"/>
              <a:gd name="connsiteY0" fmla="*/ 1071787 h 1692455"/>
              <a:gd name="connsiteX1" fmla="*/ 9941440 w 9941441"/>
              <a:gd name="connsiteY1" fmla="*/ -3 h 1692455"/>
              <a:gd name="connsiteX0" fmla="*/ 1 w 9645813"/>
              <a:gd name="connsiteY0" fmla="*/ 1071787 h 2190693"/>
              <a:gd name="connsiteX1" fmla="*/ 9645812 w 9645813"/>
              <a:gd name="connsiteY1" fmla="*/ -3 h 2190693"/>
              <a:gd name="connsiteX0" fmla="*/ -3 w 9748593"/>
              <a:gd name="connsiteY0" fmla="*/ 1930608 h 2849577"/>
              <a:gd name="connsiteX1" fmla="*/ 9748592 w 9748593"/>
              <a:gd name="connsiteY1" fmla="*/ -3 h 2849577"/>
              <a:gd name="connsiteX0" fmla="*/ -3 w 8972248"/>
              <a:gd name="connsiteY0" fmla="*/ 2015111 h 2917869"/>
              <a:gd name="connsiteX1" fmla="*/ 8972254 w 8972248"/>
              <a:gd name="connsiteY1" fmla="*/ 2 h 2917869"/>
              <a:gd name="connsiteX0" fmla="*/ -3 w 8972260"/>
              <a:gd name="connsiteY0" fmla="*/ 2015111 h 2895450"/>
              <a:gd name="connsiteX1" fmla="*/ 8972254 w 8972260"/>
              <a:gd name="connsiteY1" fmla="*/ 2 h 2895450"/>
              <a:gd name="connsiteX0" fmla="*/ -3 w 7696851"/>
              <a:gd name="connsiteY0" fmla="*/ 2153947 h 3009825"/>
              <a:gd name="connsiteX1" fmla="*/ 7696853 w 7696851"/>
              <a:gd name="connsiteY1" fmla="*/ -1 h 3009825"/>
              <a:gd name="connsiteX0" fmla="*/ 4 w 7489088"/>
              <a:gd name="connsiteY0" fmla="*/ 2042721 h 2918093"/>
              <a:gd name="connsiteX1" fmla="*/ 7489090 w 7489088"/>
              <a:gd name="connsiteY1" fmla="*/ -1 h 2918093"/>
              <a:gd name="connsiteX0" fmla="*/ 4 w 6351159"/>
              <a:gd name="connsiteY0" fmla="*/ 2441828 h 3250836"/>
              <a:gd name="connsiteX1" fmla="*/ 6351159 w 6351159"/>
              <a:gd name="connsiteY1" fmla="*/ -1 h 3250836"/>
              <a:gd name="connsiteX0" fmla="*/ 4 w 6351159"/>
              <a:gd name="connsiteY0" fmla="*/ 2441828 h 2690677"/>
              <a:gd name="connsiteX1" fmla="*/ 6351159 w 6351159"/>
              <a:gd name="connsiteY1" fmla="*/ -1 h 2690677"/>
              <a:gd name="connsiteX0" fmla="*/ 4 w 6351159"/>
              <a:gd name="connsiteY0" fmla="*/ 2441828 h 2707530"/>
              <a:gd name="connsiteX1" fmla="*/ 6351159 w 6351159"/>
              <a:gd name="connsiteY1" fmla="*/ -1 h 2707530"/>
              <a:gd name="connsiteX0" fmla="*/ 4 w 6351159"/>
              <a:gd name="connsiteY0" fmla="*/ 2441828 h 2635971"/>
              <a:gd name="connsiteX1" fmla="*/ 6351159 w 6351159"/>
              <a:gd name="connsiteY1" fmla="*/ -1 h 2635971"/>
              <a:gd name="connsiteX0" fmla="*/ -1 w 2232818"/>
              <a:gd name="connsiteY0" fmla="*/ 3035695 h 3188948"/>
              <a:gd name="connsiteX1" fmla="*/ 2053563 w 2232818"/>
              <a:gd name="connsiteY1" fmla="*/ -1 h 3188948"/>
              <a:gd name="connsiteX0" fmla="*/ 9491931 w 10756613"/>
              <a:gd name="connsiteY0" fmla="*/ 7763871 h 7819758"/>
              <a:gd name="connsiteX1" fmla="*/ 1044334 w 10756613"/>
              <a:gd name="connsiteY1" fmla="*/ -1 h 7819758"/>
              <a:gd name="connsiteX0" fmla="*/ 8447596 w 10111451"/>
              <a:gd name="connsiteY0" fmla="*/ 7763871 h 7814605"/>
              <a:gd name="connsiteX1" fmla="*/ -1 w 10111451"/>
              <a:gd name="connsiteY1" fmla="*/ -1 h 7814605"/>
              <a:gd name="connsiteX0" fmla="*/ 8447596 w 8447597"/>
              <a:gd name="connsiteY0" fmla="*/ 7763871 h 7763870"/>
              <a:gd name="connsiteX1" fmla="*/ -1 w 8447597"/>
              <a:gd name="connsiteY1" fmla="*/ -1 h 7763870"/>
              <a:gd name="connsiteX0" fmla="*/ 8833040 w 8833038"/>
              <a:gd name="connsiteY0" fmla="*/ 7609219 h 7609222"/>
              <a:gd name="connsiteX1" fmla="*/ -1 w 8833038"/>
              <a:gd name="connsiteY1" fmla="*/ -1 h 760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33038" h="7609222">
                <a:moveTo>
                  <a:pt x="8833040" y="7609219"/>
                </a:moveTo>
                <a:cubicBezTo>
                  <a:pt x="6014297" y="5451731"/>
                  <a:pt x="471045" y="926706"/>
                  <a:pt x="-1" y="-1"/>
                </a:cubicBezTo>
              </a:path>
            </a:pathLst>
          </a:custGeom>
          <a:ln w="28575">
            <a:solidFill>
              <a:srgbClr val="FF0000"/>
            </a:solidFill>
            <a:prstDash val="solid"/>
            <a:tailEnd type="triangl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5200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3.7037E-6 C 0.03008 0.02593 0.10482 0.09607 0.13334 0.11783 C 0.12514 0.15579 0.05183 0.1882 0.00573 0.2426 C -0.10455 0.15533 -0.11875 0.13565 -0.13593 0.11135 C -0.15416 0.08658 -0.12447 0.08704 -0.11484 0.08311 C -0.11341 0.27616 0.0306 0.1588 0.04219 0.15186 " pathEditMode="relative" rAng="0" ptsTypes="AAAAAA">
                                      <p:cBhvr>
                                        <p:cTn id="6" dur="5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1213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-0.0069 0.22269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1113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95833E-6 -4.44444E-6 L -0.22344 0.00278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1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7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013 -2.22222E-6 C -0.0181 -0.01852 -0.08555 -0.08495 -0.10078 -0.10717 C -0.0931 -0.11713 0.01367 -0.10393 0.04349 -0.09977 " pathEditMode="relative" rAng="0" ptsTypes="AAA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2" y="-553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7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3.33333E-6 -0.00093 C 0.0086 -0.01667 0.00612 -0.02593 0.028 -0.02199 C 0.01107 0.06134 0.06524 0.08218 0.07175 0.08287 C 0.08347 0.08704 0.14024 0.08148 0.16276 0.06806 " pathEditMode="relative" rAng="0" ptsTypes="AAAA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n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741" y="5078894"/>
            <a:ext cx="90503" cy="91106"/>
          </a:xfrm>
          <a:prstGeom prst="rect">
            <a:avLst/>
          </a:prstGeom>
        </p:spPr>
      </p:pic>
      <p:cxnSp>
        <p:nvCxnSpPr>
          <p:cNvPr id="61" name="Straight Arrow Connector 19"/>
          <p:cNvCxnSpPr/>
          <p:nvPr/>
        </p:nvCxnSpPr>
        <p:spPr>
          <a:xfrm>
            <a:off x="2457755" y="5578825"/>
            <a:ext cx="702000" cy="0"/>
          </a:xfrm>
          <a:prstGeom prst="straightConnector1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lgDash"/>
            <a:headEnd type="none" w="sm" len="med"/>
            <a:tailEnd type="triangl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20"/>
          <p:cNvCxnSpPr/>
          <p:nvPr/>
        </p:nvCxnSpPr>
        <p:spPr>
          <a:xfrm flipH="1">
            <a:off x="2457755" y="5760850"/>
            <a:ext cx="468000" cy="0"/>
          </a:xfrm>
          <a:prstGeom prst="straightConnector1">
            <a:avLst/>
          </a:prstGeom>
          <a:ln w="57150" cmpd="dbl">
            <a:solidFill>
              <a:schemeClr val="tx1"/>
            </a:solidFill>
            <a:headEnd type="triangle" w="sm" len="sm"/>
            <a:tailEnd type="non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9"/>
          <p:cNvSpPr/>
          <p:nvPr/>
        </p:nvSpPr>
        <p:spPr>
          <a:xfrm>
            <a:off x="160179" y="4538858"/>
            <a:ext cx="2880254" cy="24116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lIns="87959" tIns="43979" rIns="87959" bIns="43979" anchor="ctr">
            <a:spAutoFit/>
          </a:bodyPr>
          <a:lstStyle/>
          <a:p>
            <a:pPr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1050" smtClean="0">
                <a:ln>
                  <a:solidFill>
                    <a:schemeClr val="tx1"/>
                  </a:solidFill>
                </a:ln>
                <a:latin typeface="Quicksand" panose="02000503000000000000" pitchFamily="2" charset="0"/>
              </a:rPr>
              <a:t>DEFENSOR</a:t>
            </a:r>
            <a:endParaRPr lang="es-ES_tradnl" sz="1050">
              <a:ln>
                <a:solidFill>
                  <a:schemeClr val="tx1"/>
                </a:solidFill>
              </a:ln>
              <a:latin typeface="Quicksand" panose="02000503000000000000" pitchFamily="2" charset="0"/>
            </a:endParaRPr>
          </a:p>
        </p:txBody>
      </p:sp>
      <p:sp>
        <p:nvSpPr>
          <p:cNvPr id="64" name="Rectangle 13"/>
          <p:cNvSpPr/>
          <p:nvPr/>
        </p:nvSpPr>
        <p:spPr>
          <a:xfrm>
            <a:off x="160179" y="5482994"/>
            <a:ext cx="2880254" cy="24116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lIns="87959" tIns="43979" rIns="87959" bIns="43979" anchor="ctr">
            <a:spAutoFit/>
          </a:bodyPr>
          <a:lstStyle/>
          <a:p>
            <a:pPr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1050" smtClean="0">
                <a:ln>
                  <a:solidFill>
                    <a:schemeClr val="tx1"/>
                  </a:solidFill>
                </a:ln>
                <a:latin typeface="Quicksand" panose="02000503000000000000" pitchFamily="2" charset="0"/>
              </a:rPr>
              <a:t>PASSADA</a:t>
            </a:r>
            <a:endParaRPr lang="es-ES_tradnl" sz="1050">
              <a:ln>
                <a:solidFill>
                  <a:schemeClr val="tx1"/>
                </a:solidFill>
              </a:ln>
              <a:latin typeface="Quicksand" panose="02000503000000000000" pitchFamily="2" charset="0"/>
            </a:endParaRPr>
          </a:p>
        </p:txBody>
      </p:sp>
      <p:sp>
        <p:nvSpPr>
          <p:cNvPr id="65" name="Rectangle 15"/>
          <p:cNvSpPr/>
          <p:nvPr/>
        </p:nvSpPr>
        <p:spPr>
          <a:xfrm>
            <a:off x="160179" y="5719028"/>
            <a:ext cx="2880254" cy="24116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lIns="87959" tIns="43979" rIns="87959" bIns="43979" anchor="ctr">
            <a:spAutoFit/>
          </a:bodyPr>
          <a:lstStyle/>
          <a:p>
            <a:pPr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1050" smtClean="0">
                <a:ln>
                  <a:solidFill>
                    <a:schemeClr val="tx1"/>
                  </a:solidFill>
                </a:ln>
                <a:latin typeface="Quicksand" panose="02000503000000000000" pitchFamily="2" charset="0"/>
              </a:rPr>
              <a:t>FINALITZACIÓ</a:t>
            </a:r>
            <a:endParaRPr lang="es-ES_tradnl" sz="1050">
              <a:ln>
                <a:solidFill>
                  <a:schemeClr val="tx1"/>
                </a:solidFill>
              </a:ln>
              <a:latin typeface="Quicksand" panose="02000503000000000000" pitchFamily="2" charset="0"/>
            </a:endParaRPr>
          </a:p>
        </p:txBody>
      </p:sp>
      <p:sp>
        <p:nvSpPr>
          <p:cNvPr id="66" name="Rectangle 17"/>
          <p:cNvSpPr/>
          <p:nvPr/>
        </p:nvSpPr>
        <p:spPr>
          <a:xfrm>
            <a:off x="160179" y="5955062"/>
            <a:ext cx="2880254" cy="24116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lIns="87959" tIns="43979" rIns="87959" bIns="43979" anchor="ctr">
            <a:spAutoFit/>
          </a:bodyPr>
          <a:lstStyle/>
          <a:p>
            <a:pPr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1050" smtClean="0">
                <a:ln>
                  <a:solidFill>
                    <a:schemeClr val="tx1"/>
                  </a:solidFill>
                </a:ln>
                <a:latin typeface="Quicksand" panose="02000503000000000000" pitchFamily="2" charset="0"/>
              </a:rPr>
              <a:t>MOVIMENT AMB BOLA</a:t>
            </a:r>
            <a:endParaRPr lang="es-ES_tradnl" sz="1050">
              <a:ln>
                <a:solidFill>
                  <a:schemeClr val="tx1"/>
                </a:solidFill>
              </a:ln>
              <a:latin typeface="Quicksand" panose="02000503000000000000" pitchFamily="2" charset="0"/>
            </a:endParaRPr>
          </a:p>
        </p:txBody>
      </p:sp>
      <p:sp>
        <p:nvSpPr>
          <p:cNvPr id="67" name="Rectangle 18"/>
          <p:cNvSpPr/>
          <p:nvPr/>
        </p:nvSpPr>
        <p:spPr>
          <a:xfrm>
            <a:off x="160179" y="6191097"/>
            <a:ext cx="2880254" cy="24116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lIns="87959" tIns="43979" rIns="87959" bIns="43979" anchor="ctr">
            <a:spAutoFit/>
          </a:bodyPr>
          <a:lstStyle/>
          <a:p>
            <a:pPr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1050" smtClean="0">
                <a:ln>
                  <a:solidFill>
                    <a:schemeClr val="tx1"/>
                  </a:solidFill>
                </a:ln>
                <a:latin typeface="Quicksand" panose="02000503000000000000" pitchFamily="2" charset="0"/>
              </a:rPr>
              <a:t>MOVIMENT SENSE BOLA</a:t>
            </a:r>
            <a:endParaRPr lang="es-ES_tradnl" sz="1050">
              <a:ln>
                <a:solidFill>
                  <a:schemeClr val="tx1"/>
                </a:solidFill>
              </a:ln>
              <a:latin typeface="Quicksand" panose="02000503000000000000" pitchFamily="2" charset="0"/>
            </a:endParaRPr>
          </a:p>
        </p:txBody>
      </p:sp>
      <p:sp>
        <p:nvSpPr>
          <p:cNvPr id="68" name="Rectangle 9"/>
          <p:cNvSpPr/>
          <p:nvPr/>
        </p:nvSpPr>
        <p:spPr>
          <a:xfrm>
            <a:off x="160179" y="5010926"/>
            <a:ext cx="2880254" cy="24116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lIns="87959" tIns="43979" rIns="87959" bIns="43979" anchor="ctr">
            <a:spAutoFit/>
          </a:bodyPr>
          <a:lstStyle/>
          <a:p>
            <a:pPr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1050" smtClean="0">
                <a:ln>
                  <a:solidFill>
                    <a:schemeClr val="tx1"/>
                  </a:solidFill>
                </a:ln>
                <a:latin typeface="Quicksand" panose="02000503000000000000" pitchFamily="2" charset="0"/>
              </a:rPr>
              <a:t>CON</a:t>
            </a:r>
            <a:endParaRPr lang="es-ES_tradnl" sz="1050">
              <a:ln>
                <a:solidFill>
                  <a:schemeClr val="tx1"/>
                </a:solidFill>
              </a:ln>
              <a:latin typeface="Quicksand" panose="02000503000000000000" pitchFamily="2" charset="0"/>
            </a:endParaRPr>
          </a:p>
        </p:txBody>
      </p:sp>
      <p:sp>
        <p:nvSpPr>
          <p:cNvPr id="69" name="Rectangle 9"/>
          <p:cNvSpPr/>
          <p:nvPr/>
        </p:nvSpPr>
        <p:spPr>
          <a:xfrm>
            <a:off x="160179" y="5246960"/>
            <a:ext cx="2880254" cy="24116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lIns="87959" tIns="43979" rIns="87959" bIns="43979" anchor="ctr">
            <a:spAutoFit/>
          </a:bodyPr>
          <a:lstStyle/>
          <a:p>
            <a:pPr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1050" smtClean="0">
                <a:ln>
                  <a:solidFill>
                    <a:schemeClr val="tx1"/>
                  </a:solidFill>
                </a:ln>
                <a:latin typeface="Quicksand" panose="02000503000000000000" pitchFamily="2" charset="0"/>
              </a:rPr>
              <a:t>BOLA</a:t>
            </a:r>
            <a:endParaRPr lang="es-ES_tradnl" sz="1050">
              <a:ln>
                <a:solidFill>
                  <a:schemeClr val="tx1"/>
                </a:solidFill>
              </a:ln>
              <a:latin typeface="Quicksand" panose="02000503000000000000" pitchFamily="2" charset="0"/>
            </a:endParaRPr>
          </a:p>
        </p:txBody>
      </p:sp>
      <p:sp>
        <p:nvSpPr>
          <p:cNvPr id="70" name="Rectangle 9"/>
          <p:cNvSpPr/>
          <p:nvPr/>
        </p:nvSpPr>
        <p:spPr>
          <a:xfrm>
            <a:off x="160179" y="4302824"/>
            <a:ext cx="2880254" cy="24116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lIns="87959" tIns="43979" rIns="87959" bIns="43979" anchor="ctr">
            <a:spAutoFit/>
          </a:bodyPr>
          <a:lstStyle/>
          <a:p>
            <a:pPr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1050" smtClean="0">
                <a:ln>
                  <a:solidFill>
                    <a:schemeClr val="tx1"/>
                  </a:solidFill>
                </a:ln>
                <a:latin typeface="Quicksand" panose="02000503000000000000" pitchFamily="2" charset="0"/>
              </a:rPr>
              <a:t>ATACANT</a:t>
            </a:r>
            <a:endParaRPr lang="es-ES_tradnl" sz="1050">
              <a:ln>
                <a:solidFill>
                  <a:schemeClr val="tx1"/>
                </a:solidFill>
              </a:ln>
              <a:latin typeface="Quicksand" panose="02000503000000000000" pitchFamily="2" charset="0"/>
            </a:endParaRPr>
          </a:p>
        </p:txBody>
      </p:sp>
      <p:sp>
        <p:nvSpPr>
          <p:cNvPr id="71" name="Rectangle 9"/>
          <p:cNvSpPr/>
          <p:nvPr/>
        </p:nvSpPr>
        <p:spPr>
          <a:xfrm>
            <a:off x="160179" y="4774892"/>
            <a:ext cx="2880254" cy="24116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lIns="87959" tIns="43979" rIns="87959" bIns="43979" anchor="ctr">
            <a:spAutoFit/>
          </a:bodyPr>
          <a:lstStyle/>
          <a:p>
            <a:pPr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1050" smtClean="0">
                <a:ln>
                  <a:solidFill>
                    <a:schemeClr val="tx1"/>
                  </a:solidFill>
                </a:ln>
                <a:latin typeface="Quicksand" panose="02000503000000000000" pitchFamily="2" charset="0"/>
              </a:rPr>
              <a:t>PORTER</a:t>
            </a:r>
            <a:endParaRPr lang="es-ES_tradnl" sz="1050">
              <a:ln>
                <a:solidFill>
                  <a:schemeClr val="tx1"/>
                </a:solidFill>
              </a:ln>
              <a:latin typeface="Quicksand" panose="02000503000000000000" pitchFamily="2" charset="0"/>
            </a:endParaRPr>
          </a:p>
        </p:txBody>
      </p:sp>
      <p:sp>
        <p:nvSpPr>
          <p:cNvPr id="72" name="Rectangle 18"/>
          <p:cNvSpPr/>
          <p:nvPr/>
        </p:nvSpPr>
        <p:spPr>
          <a:xfrm>
            <a:off x="160179" y="6546070"/>
            <a:ext cx="2880254" cy="24116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lIns="87959" tIns="43979" rIns="87959" bIns="43979" anchor="ctr">
            <a:spAutoFit/>
          </a:bodyPr>
          <a:lstStyle/>
          <a:p>
            <a:pPr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1050" smtClean="0">
                <a:ln>
                  <a:solidFill>
                    <a:schemeClr val="tx1"/>
                  </a:solidFill>
                </a:ln>
                <a:latin typeface="Quicksand" panose="02000503000000000000" pitchFamily="2" charset="0"/>
              </a:rPr>
              <a:t>PORTERIES</a:t>
            </a:r>
          </a:p>
        </p:txBody>
      </p:sp>
      <p:pic>
        <p:nvPicPr>
          <p:cNvPr id="73" name="Imagen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29" y="6464847"/>
            <a:ext cx="256033" cy="307849"/>
          </a:xfrm>
          <a:prstGeom prst="rect">
            <a:avLst/>
          </a:prstGeom>
        </p:spPr>
      </p:pic>
      <p:pic>
        <p:nvPicPr>
          <p:cNvPr id="74" name="Imagen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691" y="6478563"/>
            <a:ext cx="266701" cy="294133"/>
          </a:xfrm>
          <a:prstGeom prst="rect">
            <a:avLst/>
          </a:prstGeom>
        </p:spPr>
      </p:pic>
      <p:pic>
        <p:nvPicPr>
          <p:cNvPr id="75" name="Imagen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806" y="6476277"/>
            <a:ext cx="232410" cy="296419"/>
          </a:xfrm>
          <a:prstGeom prst="rect">
            <a:avLst/>
          </a:prstGeom>
        </p:spPr>
      </p:pic>
      <p:pic>
        <p:nvPicPr>
          <p:cNvPr id="76" name="Imagen 7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210" y="6520473"/>
            <a:ext cx="259843" cy="252223"/>
          </a:xfrm>
          <a:prstGeom prst="rect">
            <a:avLst/>
          </a:prstGeom>
        </p:spPr>
      </p:pic>
      <p:sp>
        <p:nvSpPr>
          <p:cNvPr id="77" name="Freeform 37"/>
          <p:cNvSpPr/>
          <p:nvPr/>
        </p:nvSpPr>
        <p:spPr>
          <a:xfrm rot="19528151" flipV="1">
            <a:off x="2477066" y="5875001"/>
            <a:ext cx="547618" cy="389768"/>
          </a:xfrm>
          <a:custGeom>
            <a:avLst/>
            <a:gdLst>
              <a:gd name="connsiteX0" fmla="*/ 0 w 4039737"/>
              <a:gd name="connsiteY0" fmla="*/ 747879 h 911652"/>
              <a:gd name="connsiteX1" fmla="*/ 2169994 w 4039737"/>
              <a:gd name="connsiteY1" fmla="*/ 133730 h 911652"/>
              <a:gd name="connsiteX2" fmla="*/ 3725838 w 4039737"/>
              <a:gd name="connsiteY2" fmla="*/ 65491 h 911652"/>
              <a:gd name="connsiteX3" fmla="*/ 4039737 w 4039737"/>
              <a:gd name="connsiteY3" fmla="*/ 911652 h 911652"/>
              <a:gd name="connsiteX0" fmla="*/ 0 w 3725838"/>
              <a:gd name="connsiteY0" fmla="*/ 747879 h 747879"/>
              <a:gd name="connsiteX1" fmla="*/ 2169994 w 3725838"/>
              <a:gd name="connsiteY1" fmla="*/ 133730 h 747879"/>
              <a:gd name="connsiteX2" fmla="*/ 3725838 w 3725838"/>
              <a:gd name="connsiteY2" fmla="*/ 65491 h 747879"/>
              <a:gd name="connsiteX0" fmla="*/ 0 w 2169994"/>
              <a:gd name="connsiteY0" fmla="*/ 614149 h 614149"/>
              <a:gd name="connsiteX1" fmla="*/ 2169994 w 2169994"/>
              <a:gd name="connsiteY1" fmla="*/ 0 h 614149"/>
              <a:gd name="connsiteX0" fmla="*/ 0 w 1733265"/>
              <a:gd name="connsiteY0" fmla="*/ 627797 h 627797"/>
              <a:gd name="connsiteX1" fmla="*/ 1733265 w 1733265"/>
              <a:gd name="connsiteY1" fmla="*/ 0 h 627797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678674"/>
              <a:gd name="connsiteY0" fmla="*/ 641445 h 641445"/>
              <a:gd name="connsiteX1" fmla="*/ 1678674 w 1678674"/>
              <a:gd name="connsiteY1" fmla="*/ 0 h 641445"/>
              <a:gd name="connsiteX0" fmla="*/ 0 w 1678674"/>
              <a:gd name="connsiteY0" fmla="*/ 641445 h 641445"/>
              <a:gd name="connsiteX1" fmla="*/ 1678674 w 1678674"/>
              <a:gd name="connsiteY1" fmla="*/ 0 h 641445"/>
              <a:gd name="connsiteX0" fmla="*/ 0 w 1720993"/>
              <a:gd name="connsiteY0" fmla="*/ 641445 h 641445"/>
              <a:gd name="connsiteX1" fmla="*/ 1720993 w 1720993"/>
              <a:gd name="connsiteY1" fmla="*/ 0 h 641445"/>
              <a:gd name="connsiteX0" fmla="*/ 0 w 1720993"/>
              <a:gd name="connsiteY0" fmla="*/ 641445 h 641445"/>
              <a:gd name="connsiteX1" fmla="*/ 1720993 w 1720993"/>
              <a:gd name="connsiteY1" fmla="*/ 0 h 641445"/>
              <a:gd name="connsiteX0" fmla="*/ 0 w 1767505"/>
              <a:gd name="connsiteY0" fmla="*/ 661873 h 661873"/>
              <a:gd name="connsiteX1" fmla="*/ 1767505 w 1767505"/>
              <a:gd name="connsiteY1" fmla="*/ 0 h 661873"/>
              <a:gd name="connsiteX0" fmla="*/ 0 w 1894321"/>
              <a:gd name="connsiteY0" fmla="*/ 45515 h 165617"/>
              <a:gd name="connsiteX1" fmla="*/ 1894321 w 1894321"/>
              <a:gd name="connsiteY1" fmla="*/ 119073 h 165617"/>
              <a:gd name="connsiteX0" fmla="*/ 0 w 1894321"/>
              <a:gd name="connsiteY0" fmla="*/ 3748141 h 3824595"/>
              <a:gd name="connsiteX1" fmla="*/ 1894321 w 1894321"/>
              <a:gd name="connsiteY1" fmla="*/ 3821699 h 3824595"/>
              <a:gd name="connsiteX0" fmla="*/ 0 w 1339499"/>
              <a:gd name="connsiteY0" fmla="*/ 8310369 h 8310370"/>
              <a:gd name="connsiteX1" fmla="*/ 1339499 w 1339499"/>
              <a:gd name="connsiteY1" fmla="*/ 0 h 8310370"/>
              <a:gd name="connsiteX0" fmla="*/ 0 w 1339499"/>
              <a:gd name="connsiteY0" fmla="*/ 16695006 h 16695007"/>
              <a:gd name="connsiteX1" fmla="*/ 1339499 w 1339499"/>
              <a:gd name="connsiteY1" fmla="*/ 8384637 h 16695007"/>
              <a:gd name="connsiteX0" fmla="*/ 0 w 959050"/>
              <a:gd name="connsiteY0" fmla="*/ 10985316 h 10985317"/>
              <a:gd name="connsiteX1" fmla="*/ 959050 w 959050"/>
              <a:gd name="connsiteY1" fmla="*/ 10764702 h 10985317"/>
              <a:gd name="connsiteX0" fmla="*/ 0 w 982518"/>
              <a:gd name="connsiteY0" fmla="*/ 16742969 h 16742970"/>
              <a:gd name="connsiteX1" fmla="*/ 959050 w 982518"/>
              <a:gd name="connsiteY1" fmla="*/ 16522355 h 16742970"/>
              <a:gd name="connsiteX0" fmla="*/ 0 w 2237950"/>
              <a:gd name="connsiteY0" fmla="*/ 1964892 h 46311474"/>
              <a:gd name="connsiteX1" fmla="*/ 2227214 w 2237950"/>
              <a:gd name="connsiteY1" fmla="*/ 46311474 h 46311474"/>
              <a:gd name="connsiteX0" fmla="*/ 0 w 2227214"/>
              <a:gd name="connsiteY0" fmla="*/ 16334935 h 60681517"/>
              <a:gd name="connsiteX1" fmla="*/ 2227214 w 2227214"/>
              <a:gd name="connsiteY1" fmla="*/ 60681517 h 60681517"/>
              <a:gd name="connsiteX0" fmla="*/ 0 w 4609507"/>
              <a:gd name="connsiteY0" fmla="*/ 19326089 h 57803096"/>
              <a:gd name="connsiteX1" fmla="*/ 4609507 w 4609507"/>
              <a:gd name="connsiteY1" fmla="*/ 57803096 h 57803096"/>
              <a:gd name="connsiteX0" fmla="*/ 0 w 4609507"/>
              <a:gd name="connsiteY0" fmla="*/ 17165626 h 55642633"/>
              <a:gd name="connsiteX1" fmla="*/ 4609507 w 4609507"/>
              <a:gd name="connsiteY1" fmla="*/ 55642633 h 55642633"/>
              <a:gd name="connsiteX0" fmla="*/ 4706439 w 4748197"/>
              <a:gd name="connsiteY0" fmla="*/ 17373313 h 55475670"/>
              <a:gd name="connsiteX1" fmla="*/ 123255 w 4748197"/>
              <a:gd name="connsiteY1" fmla="*/ 55475669 h 55475670"/>
              <a:gd name="connsiteX0" fmla="*/ 0 w 4811398"/>
              <a:gd name="connsiteY0" fmla="*/ 9929913 h 62893547"/>
              <a:gd name="connsiteX1" fmla="*/ 4811397 w 4811398"/>
              <a:gd name="connsiteY1" fmla="*/ 62893547 h 62893547"/>
              <a:gd name="connsiteX0" fmla="*/ 0 w 4811396"/>
              <a:gd name="connsiteY0" fmla="*/ 171045 h 53134679"/>
              <a:gd name="connsiteX1" fmla="*/ 4811397 w 4811396"/>
              <a:gd name="connsiteY1" fmla="*/ 53134679 h 53134679"/>
              <a:gd name="connsiteX0" fmla="*/ 4901477 w 4932026"/>
              <a:gd name="connsiteY0" fmla="*/ 1648482 h 26388179"/>
              <a:gd name="connsiteX1" fmla="*/ 1314280 w 4932026"/>
              <a:gd name="connsiteY1" fmla="*/ 26388179 h 26388179"/>
              <a:gd name="connsiteX0" fmla="*/ 3449539 w 3487018"/>
              <a:gd name="connsiteY0" fmla="*/ 1415417 h 27279080"/>
              <a:gd name="connsiteX1" fmla="*/ 1531293 w 3487018"/>
              <a:gd name="connsiteY1" fmla="*/ 27279080 h 27279080"/>
              <a:gd name="connsiteX0" fmla="*/ 2202098 w 2267618"/>
              <a:gd name="connsiteY0" fmla="*/ 307057 h 26170720"/>
              <a:gd name="connsiteX1" fmla="*/ 283852 w 2267618"/>
              <a:gd name="connsiteY1" fmla="*/ 26170720 h 26170720"/>
              <a:gd name="connsiteX0" fmla="*/ 5053733 w 5092234"/>
              <a:gd name="connsiteY0" fmla="*/ 807281 h 16680169"/>
              <a:gd name="connsiteX1" fmla="*/ 174444 w 5092234"/>
              <a:gd name="connsiteY1" fmla="*/ 16680169 h 16680169"/>
              <a:gd name="connsiteX0" fmla="*/ 4963142 w 5004215"/>
              <a:gd name="connsiteY0" fmla="*/ 1344422 h 17217310"/>
              <a:gd name="connsiteX1" fmla="*/ 83853 w 5004215"/>
              <a:gd name="connsiteY1" fmla="*/ 17217310 h 17217310"/>
              <a:gd name="connsiteX0" fmla="*/ 5003757 w 5003756"/>
              <a:gd name="connsiteY0" fmla="*/ 0 h 15872888"/>
              <a:gd name="connsiteX1" fmla="*/ 124468 w 5003756"/>
              <a:gd name="connsiteY1" fmla="*/ 15872888 h 15872888"/>
              <a:gd name="connsiteX0" fmla="*/ 5016865 w 5016865"/>
              <a:gd name="connsiteY0" fmla="*/ 0 h 17371505"/>
              <a:gd name="connsiteX1" fmla="*/ 124117 w 5016865"/>
              <a:gd name="connsiteY1" fmla="*/ 17371505 h 17371505"/>
              <a:gd name="connsiteX0" fmla="*/ 5029974 w 5029974"/>
              <a:gd name="connsiteY0" fmla="*/ 0 h 19244773"/>
              <a:gd name="connsiteX1" fmla="*/ 123766 w 5029974"/>
              <a:gd name="connsiteY1" fmla="*/ 19244773 h 19244773"/>
              <a:gd name="connsiteX0" fmla="*/ 3388635 w 3388635"/>
              <a:gd name="connsiteY0" fmla="*/ 158407 h 15157101"/>
              <a:gd name="connsiteX1" fmla="*/ 191757 w 3388635"/>
              <a:gd name="connsiteY1" fmla="*/ 15157101 h 15157101"/>
              <a:gd name="connsiteX0" fmla="*/ 3388635 w 3388635"/>
              <a:gd name="connsiteY0" fmla="*/ 85457 h 15084151"/>
              <a:gd name="connsiteX1" fmla="*/ 191757 w 3388635"/>
              <a:gd name="connsiteY1" fmla="*/ 15084151 h 15084151"/>
              <a:gd name="connsiteX0" fmla="*/ 3314066 w 3314066"/>
              <a:gd name="connsiteY0" fmla="*/ 62656 h 15061350"/>
              <a:gd name="connsiteX1" fmla="*/ 117188 w 3314066"/>
              <a:gd name="connsiteY1" fmla="*/ 15061350 h 15061350"/>
              <a:gd name="connsiteX0" fmla="*/ 3456031 w 3456031"/>
              <a:gd name="connsiteY0" fmla="*/ 1764270 h 12017341"/>
              <a:gd name="connsiteX1" fmla="*/ 111100 w 3456031"/>
              <a:gd name="connsiteY1" fmla="*/ 12017341 h 12017341"/>
              <a:gd name="connsiteX0" fmla="*/ 3417371 w 3417371"/>
              <a:gd name="connsiteY0" fmla="*/ 0 h 10253071"/>
              <a:gd name="connsiteX1" fmla="*/ 72440 w 3417371"/>
              <a:gd name="connsiteY1" fmla="*/ 10253071 h 10253071"/>
              <a:gd name="connsiteX0" fmla="*/ 3265293 w 3265293"/>
              <a:gd name="connsiteY0" fmla="*/ 0 h 12726064"/>
              <a:gd name="connsiteX1" fmla="*/ 77141 w 3265293"/>
              <a:gd name="connsiteY1" fmla="*/ 12726064 h 12726064"/>
              <a:gd name="connsiteX0" fmla="*/ 3256684 w 3256684"/>
              <a:gd name="connsiteY0" fmla="*/ 0 h 12726064"/>
              <a:gd name="connsiteX1" fmla="*/ 68532 w 3256684"/>
              <a:gd name="connsiteY1" fmla="*/ 12726064 h 12726064"/>
              <a:gd name="connsiteX0" fmla="*/ 3302539 w 3302539"/>
              <a:gd name="connsiteY0" fmla="*/ 0 h 14180758"/>
              <a:gd name="connsiteX1" fmla="*/ 67354 w 3302539"/>
              <a:gd name="connsiteY1" fmla="*/ 14180758 h 14180758"/>
              <a:gd name="connsiteX0" fmla="*/ 3994194 w 3994194"/>
              <a:gd name="connsiteY0" fmla="*/ 0 h 14617168"/>
              <a:gd name="connsiteX1" fmla="*/ 53507 w 3994194"/>
              <a:gd name="connsiteY1" fmla="*/ 14617168 h 14617168"/>
              <a:gd name="connsiteX0" fmla="*/ 4411594 w 4411594"/>
              <a:gd name="connsiteY0" fmla="*/ 0 h 14617168"/>
              <a:gd name="connsiteX1" fmla="*/ 47606 w 4411594"/>
              <a:gd name="connsiteY1" fmla="*/ 14617168 h 14617168"/>
              <a:gd name="connsiteX0" fmla="*/ 4387743 w 4387743"/>
              <a:gd name="connsiteY0" fmla="*/ 0 h 14617168"/>
              <a:gd name="connsiteX1" fmla="*/ 23755 w 4387743"/>
              <a:gd name="connsiteY1" fmla="*/ 14617168 h 14617168"/>
              <a:gd name="connsiteX0" fmla="*/ 4415529 w 4415529"/>
              <a:gd name="connsiteY0" fmla="*/ 0 h 15006527"/>
              <a:gd name="connsiteX1" fmla="*/ 23566 w 4415529"/>
              <a:gd name="connsiteY1" fmla="*/ 15006527 h 15006527"/>
              <a:gd name="connsiteX0" fmla="*/ 4392687 w 4392687"/>
              <a:gd name="connsiteY0" fmla="*/ 0 h 15006527"/>
              <a:gd name="connsiteX1" fmla="*/ 724 w 4392687"/>
              <a:gd name="connsiteY1" fmla="*/ 15006527 h 15006527"/>
              <a:gd name="connsiteX0" fmla="*/ 4392497 w 4392497"/>
              <a:gd name="connsiteY0" fmla="*/ 0 h 15006527"/>
              <a:gd name="connsiteX1" fmla="*/ 534 w 4392497"/>
              <a:gd name="connsiteY1" fmla="*/ 15006527 h 15006527"/>
              <a:gd name="connsiteX0" fmla="*/ 4394106 w 4394106"/>
              <a:gd name="connsiteY0" fmla="*/ 0 h 15006527"/>
              <a:gd name="connsiteX1" fmla="*/ 2143 w 4394106"/>
              <a:gd name="connsiteY1" fmla="*/ 15006527 h 15006527"/>
              <a:gd name="connsiteX0" fmla="*/ 4422066 w 4422066"/>
              <a:gd name="connsiteY0" fmla="*/ 0 h 20197811"/>
              <a:gd name="connsiteX1" fmla="*/ 2129 w 4422066"/>
              <a:gd name="connsiteY1" fmla="*/ 20197811 h 20197811"/>
              <a:gd name="connsiteX0" fmla="*/ 4419936 w 4419936"/>
              <a:gd name="connsiteY0" fmla="*/ 0 h 20197811"/>
              <a:gd name="connsiteX1" fmla="*/ -1 w 4419936"/>
              <a:gd name="connsiteY1" fmla="*/ 20197811 h 20197811"/>
              <a:gd name="connsiteX0" fmla="*/ 4419938 w 4419938"/>
              <a:gd name="connsiteY0" fmla="*/ 0 h 20197811"/>
              <a:gd name="connsiteX1" fmla="*/ 1 w 4419938"/>
              <a:gd name="connsiteY1" fmla="*/ 20197811 h 20197811"/>
              <a:gd name="connsiteX0" fmla="*/ 4419936 w 4419936"/>
              <a:gd name="connsiteY0" fmla="*/ 0 h 20197811"/>
              <a:gd name="connsiteX1" fmla="*/ -1 w 4419936"/>
              <a:gd name="connsiteY1" fmla="*/ 20197811 h 20197811"/>
              <a:gd name="connsiteX0" fmla="*/ 4489745 w 4489745"/>
              <a:gd name="connsiteY0" fmla="*/ 31657206 h 31675064"/>
              <a:gd name="connsiteX1" fmla="*/ 0 w 4489745"/>
              <a:gd name="connsiteY1" fmla="*/ 3365554 h 31675064"/>
              <a:gd name="connsiteX0" fmla="*/ 4489745 w 4489745"/>
              <a:gd name="connsiteY0" fmla="*/ 28291652 h 43964067"/>
              <a:gd name="connsiteX1" fmla="*/ 0 w 4489745"/>
              <a:gd name="connsiteY1" fmla="*/ 0 h 43964067"/>
              <a:gd name="connsiteX0" fmla="*/ 4577773 w 4577773"/>
              <a:gd name="connsiteY0" fmla="*/ 20315967 h 40866273"/>
              <a:gd name="connsiteX1" fmla="*/ 0 w 4577773"/>
              <a:gd name="connsiteY1" fmla="*/ 0 h 40866273"/>
              <a:gd name="connsiteX0" fmla="*/ 4577773 w 4577773"/>
              <a:gd name="connsiteY0" fmla="*/ 26987695 h 27005802"/>
              <a:gd name="connsiteX1" fmla="*/ 0 w 4577773"/>
              <a:gd name="connsiteY1" fmla="*/ 6671728 h 27005802"/>
              <a:gd name="connsiteX0" fmla="*/ 4592445 w 4592445"/>
              <a:gd name="connsiteY0" fmla="*/ 33004403 h 33020166"/>
              <a:gd name="connsiteX1" fmla="*/ 0 w 4592445"/>
              <a:gd name="connsiteY1" fmla="*/ 6006119 h 33020166"/>
              <a:gd name="connsiteX0" fmla="*/ 4592445 w 4592445"/>
              <a:gd name="connsiteY0" fmla="*/ 34493376 h 34493376"/>
              <a:gd name="connsiteX1" fmla="*/ 0 w 4592445"/>
              <a:gd name="connsiteY1" fmla="*/ 7495092 h 34493376"/>
              <a:gd name="connsiteX0" fmla="*/ 4592445 w 4592445"/>
              <a:gd name="connsiteY0" fmla="*/ 31539816 h 31539816"/>
              <a:gd name="connsiteX1" fmla="*/ 0 w 4592445"/>
              <a:gd name="connsiteY1" fmla="*/ 7990469 h 31539816"/>
              <a:gd name="connsiteX0" fmla="*/ 4592445 w 4592445"/>
              <a:gd name="connsiteY0" fmla="*/ 35761827 h 35761827"/>
              <a:gd name="connsiteX1" fmla="*/ 0 w 4592445"/>
              <a:gd name="connsiteY1" fmla="*/ 12212480 h 35761827"/>
              <a:gd name="connsiteX0" fmla="*/ 4562145 w 4562144"/>
              <a:gd name="connsiteY0" fmla="*/ 35597435 h 35597427"/>
              <a:gd name="connsiteX1" fmla="*/ 0 w 4562144"/>
              <a:gd name="connsiteY1" fmla="*/ 12247534 h 35597427"/>
              <a:gd name="connsiteX0" fmla="*/ 4562145 w 4562144"/>
              <a:gd name="connsiteY0" fmla="*/ 27138661 h 27138653"/>
              <a:gd name="connsiteX1" fmla="*/ 0 w 4562144"/>
              <a:gd name="connsiteY1" fmla="*/ 3788760 h 27138653"/>
              <a:gd name="connsiteX0" fmla="*/ 4562145 w 4562144"/>
              <a:gd name="connsiteY0" fmla="*/ 23349896 h 23349888"/>
              <a:gd name="connsiteX1" fmla="*/ 0 w 4562144"/>
              <a:gd name="connsiteY1" fmla="*/ -5 h 23349888"/>
              <a:gd name="connsiteX0" fmla="*/ 4562145 w 4576381"/>
              <a:gd name="connsiteY0" fmla="*/ 23349896 h 23349888"/>
              <a:gd name="connsiteX1" fmla="*/ 0 w 4576381"/>
              <a:gd name="connsiteY1" fmla="*/ -5 h 23349888"/>
              <a:gd name="connsiteX0" fmla="*/ 5844765 w 5853889"/>
              <a:gd name="connsiteY0" fmla="*/ 15813109 h 15813101"/>
              <a:gd name="connsiteX1" fmla="*/ 1 w 5853889"/>
              <a:gd name="connsiteY1" fmla="*/ 1087990 h 15813101"/>
              <a:gd name="connsiteX0" fmla="*/ 5844765 w 5856001"/>
              <a:gd name="connsiteY0" fmla="*/ 23319487 h 23319479"/>
              <a:gd name="connsiteX1" fmla="*/ 1 w 5856001"/>
              <a:gd name="connsiteY1" fmla="*/ 8594368 h 23319479"/>
              <a:gd name="connsiteX0" fmla="*/ 5844765 w 5873034"/>
              <a:gd name="connsiteY0" fmla="*/ 20813808 h 20813800"/>
              <a:gd name="connsiteX1" fmla="*/ 1 w 5873034"/>
              <a:gd name="connsiteY1" fmla="*/ 6088689 h 20813800"/>
              <a:gd name="connsiteX0" fmla="*/ 5844765 w 5844766"/>
              <a:gd name="connsiteY0" fmla="*/ 17582390 h 17582382"/>
              <a:gd name="connsiteX1" fmla="*/ 1 w 5844766"/>
              <a:gd name="connsiteY1" fmla="*/ 2857271 h 17582382"/>
              <a:gd name="connsiteX0" fmla="*/ 9534342 w 9534341"/>
              <a:gd name="connsiteY0" fmla="*/ 53267 h 61462700"/>
              <a:gd name="connsiteX1" fmla="*/ 1 w 9534341"/>
              <a:gd name="connsiteY1" fmla="*/ 61462702 h 61462700"/>
              <a:gd name="connsiteX0" fmla="*/ 1474536 w 2735304"/>
              <a:gd name="connsiteY0" fmla="*/ 5209588 h 5353706"/>
              <a:gd name="connsiteX1" fmla="*/ -1 w 2735304"/>
              <a:gd name="connsiteY1" fmla="*/ 5353697 h 5353706"/>
              <a:gd name="connsiteX0" fmla="*/ 1474536 w 1474535"/>
              <a:gd name="connsiteY0" fmla="*/ 7935955 h 8080073"/>
              <a:gd name="connsiteX1" fmla="*/ -1 w 1474535"/>
              <a:gd name="connsiteY1" fmla="*/ 8080064 h 8080073"/>
              <a:gd name="connsiteX0" fmla="*/ 6562 w 955066"/>
              <a:gd name="connsiteY0" fmla="*/ 8547114 h 8547113"/>
              <a:gd name="connsiteX1" fmla="*/ 415707 w 955066"/>
              <a:gd name="connsiteY1" fmla="*/ 7841843 h 8547113"/>
              <a:gd name="connsiteX0" fmla="*/ 49639 w 458783"/>
              <a:gd name="connsiteY0" fmla="*/ 8892071 h 8892070"/>
              <a:gd name="connsiteX1" fmla="*/ 458784 w 458783"/>
              <a:gd name="connsiteY1" fmla="*/ 8186800 h 8892070"/>
              <a:gd name="connsiteX0" fmla="*/ 29212 w 651410"/>
              <a:gd name="connsiteY0" fmla="*/ 6203387 h 9394811"/>
              <a:gd name="connsiteX1" fmla="*/ 651411 w 651410"/>
              <a:gd name="connsiteY1" fmla="*/ 9394809 h 9394811"/>
              <a:gd name="connsiteX0" fmla="*/ 22288 w 644486"/>
              <a:gd name="connsiteY0" fmla="*/ 819595 h 4011019"/>
              <a:gd name="connsiteX1" fmla="*/ 644487 w 644486"/>
              <a:gd name="connsiteY1" fmla="*/ 4011017 h 4011019"/>
              <a:gd name="connsiteX0" fmla="*/ 21594 w 663865"/>
              <a:gd name="connsiteY0" fmla="*/ 248012 h 11849038"/>
              <a:gd name="connsiteX1" fmla="*/ 663866 w 663865"/>
              <a:gd name="connsiteY1" fmla="*/ 11849033 h 11849038"/>
              <a:gd name="connsiteX0" fmla="*/ 35217 w 424305"/>
              <a:gd name="connsiteY0" fmla="*/ 474777 h 6431433"/>
              <a:gd name="connsiteX1" fmla="*/ 424306 w 424305"/>
              <a:gd name="connsiteY1" fmla="*/ 6431428 h 6431433"/>
              <a:gd name="connsiteX0" fmla="*/ 20895 w 684811"/>
              <a:gd name="connsiteY0" fmla="*/ 690944 h 4622824"/>
              <a:gd name="connsiteX1" fmla="*/ 684812 w 684811"/>
              <a:gd name="connsiteY1" fmla="*/ 4622829 h 4622824"/>
              <a:gd name="connsiteX0" fmla="*/ 25054 w 688970"/>
              <a:gd name="connsiteY0" fmla="*/ 537608 h 4469488"/>
              <a:gd name="connsiteX1" fmla="*/ 688971 w 688970"/>
              <a:gd name="connsiteY1" fmla="*/ 4469493 h 4469488"/>
              <a:gd name="connsiteX0" fmla="*/ 21328 w 783651"/>
              <a:gd name="connsiteY0" fmla="*/ 451028 h 5439219"/>
              <a:gd name="connsiteX1" fmla="*/ 783652 w 783651"/>
              <a:gd name="connsiteY1" fmla="*/ 5439224 h 5439219"/>
              <a:gd name="connsiteX0" fmla="*/ 7497 w 1965361"/>
              <a:gd name="connsiteY0" fmla="*/ 448992 h 5466947"/>
              <a:gd name="connsiteX1" fmla="*/ 1965362 w 1965361"/>
              <a:gd name="connsiteY1" fmla="*/ 5466945 h 5466947"/>
              <a:gd name="connsiteX0" fmla="*/ 558485 w 2516349"/>
              <a:gd name="connsiteY0" fmla="*/ 1 h 5017956"/>
              <a:gd name="connsiteX1" fmla="*/ 2516350 w 2516349"/>
              <a:gd name="connsiteY1" fmla="*/ 5017954 h 5017956"/>
              <a:gd name="connsiteX0" fmla="*/ 764366 w 1402486"/>
              <a:gd name="connsiteY0" fmla="*/ 2 h 5376229"/>
              <a:gd name="connsiteX1" fmla="*/ 1402487 w 1402486"/>
              <a:gd name="connsiteY1" fmla="*/ 5376227 h 5376229"/>
              <a:gd name="connsiteX0" fmla="*/ 783093 w 1334709"/>
              <a:gd name="connsiteY0" fmla="*/ 2 h 5467190"/>
              <a:gd name="connsiteX1" fmla="*/ 1334710 w 1334709"/>
              <a:gd name="connsiteY1" fmla="*/ 5467188 h 5467190"/>
              <a:gd name="connsiteX0" fmla="*/ 1425912 w 1977528"/>
              <a:gd name="connsiteY0" fmla="*/ 2 h 5467190"/>
              <a:gd name="connsiteX1" fmla="*/ 1977529 w 1977528"/>
              <a:gd name="connsiteY1" fmla="*/ 5467188 h 5467190"/>
              <a:gd name="connsiteX0" fmla="*/ 989661 w 2694677"/>
              <a:gd name="connsiteY0" fmla="*/ 2 h 5090820"/>
              <a:gd name="connsiteX1" fmla="*/ 2694680 w 2694677"/>
              <a:gd name="connsiteY1" fmla="*/ 5090822 h 5090820"/>
              <a:gd name="connsiteX0" fmla="*/ 6288359 w 6288357"/>
              <a:gd name="connsiteY0" fmla="*/ -1 h 1746032"/>
              <a:gd name="connsiteX1" fmla="*/ 628684 w 6288357"/>
              <a:gd name="connsiteY1" fmla="*/ 1746034 h 1746032"/>
              <a:gd name="connsiteX0" fmla="*/ 377997 w 6812032"/>
              <a:gd name="connsiteY0" fmla="*/ 1122665 h 1380624"/>
              <a:gd name="connsiteX1" fmla="*/ 6812036 w 6812032"/>
              <a:gd name="connsiteY1" fmla="*/ 403961 h 1380624"/>
              <a:gd name="connsiteX0" fmla="*/ 242384 w 6836306"/>
              <a:gd name="connsiteY0" fmla="*/ 718702 h 1262286"/>
              <a:gd name="connsiteX1" fmla="*/ 6676423 w 6836306"/>
              <a:gd name="connsiteY1" fmla="*/ -2 h 1262286"/>
              <a:gd name="connsiteX0" fmla="*/ 181530 w 10434347"/>
              <a:gd name="connsiteY0" fmla="*/ 1520595 h 1915158"/>
              <a:gd name="connsiteX1" fmla="*/ 10315319 w 10434347"/>
              <a:gd name="connsiteY1" fmla="*/ 0 h 1915158"/>
              <a:gd name="connsiteX0" fmla="*/ 280807 w 10414596"/>
              <a:gd name="connsiteY0" fmla="*/ 1520595 h 2030128"/>
              <a:gd name="connsiteX1" fmla="*/ 10414596 w 10414596"/>
              <a:gd name="connsiteY1" fmla="*/ 0 h 2030128"/>
              <a:gd name="connsiteX0" fmla="*/ 295629 w 9941441"/>
              <a:gd name="connsiteY0" fmla="*/ 1071787 h 1692455"/>
              <a:gd name="connsiteX1" fmla="*/ 9941440 w 9941441"/>
              <a:gd name="connsiteY1" fmla="*/ -3 h 1692455"/>
              <a:gd name="connsiteX0" fmla="*/ 1 w 9645813"/>
              <a:gd name="connsiteY0" fmla="*/ 1071787 h 2190693"/>
              <a:gd name="connsiteX1" fmla="*/ 9645812 w 9645813"/>
              <a:gd name="connsiteY1" fmla="*/ -3 h 2190693"/>
              <a:gd name="connsiteX0" fmla="*/ -3 w 9748593"/>
              <a:gd name="connsiteY0" fmla="*/ 1930608 h 2849577"/>
              <a:gd name="connsiteX1" fmla="*/ 9748592 w 9748593"/>
              <a:gd name="connsiteY1" fmla="*/ -3 h 2849577"/>
              <a:gd name="connsiteX0" fmla="*/ -3 w 8972248"/>
              <a:gd name="connsiteY0" fmla="*/ 2015111 h 2917869"/>
              <a:gd name="connsiteX1" fmla="*/ 8972254 w 8972248"/>
              <a:gd name="connsiteY1" fmla="*/ 2 h 2917869"/>
              <a:gd name="connsiteX0" fmla="*/ -3 w 8972260"/>
              <a:gd name="connsiteY0" fmla="*/ 2015111 h 2895450"/>
              <a:gd name="connsiteX1" fmla="*/ 8972254 w 8972260"/>
              <a:gd name="connsiteY1" fmla="*/ 2 h 2895450"/>
              <a:gd name="connsiteX0" fmla="*/ -3 w 7696851"/>
              <a:gd name="connsiteY0" fmla="*/ 2153947 h 3009825"/>
              <a:gd name="connsiteX1" fmla="*/ 7696853 w 7696851"/>
              <a:gd name="connsiteY1" fmla="*/ -1 h 3009825"/>
              <a:gd name="connsiteX0" fmla="*/ 4 w 7489088"/>
              <a:gd name="connsiteY0" fmla="*/ 2042721 h 2918093"/>
              <a:gd name="connsiteX1" fmla="*/ 7489090 w 7489088"/>
              <a:gd name="connsiteY1" fmla="*/ -1 h 2918093"/>
              <a:gd name="connsiteX0" fmla="*/ 4 w 6351159"/>
              <a:gd name="connsiteY0" fmla="*/ 2441828 h 3250836"/>
              <a:gd name="connsiteX1" fmla="*/ 6351159 w 6351159"/>
              <a:gd name="connsiteY1" fmla="*/ -1 h 3250836"/>
              <a:gd name="connsiteX0" fmla="*/ 4 w 6351159"/>
              <a:gd name="connsiteY0" fmla="*/ 2441828 h 2690677"/>
              <a:gd name="connsiteX1" fmla="*/ 6351159 w 6351159"/>
              <a:gd name="connsiteY1" fmla="*/ -1 h 2690677"/>
              <a:gd name="connsiteX0" fmla="*/ 4 w 6351159"/>
              <a:gd name="connsiteY0" fmla="*/ 2441828 h 2707530"/>
              <a:gd name="connsiteX1" fmla="*/ 6351159 w 6351159"/>
              <a:gd name="connsiteY1" fmla="*/ -1 h 2707530"/>
              <a:gd name="connsiteX0" fmla="*/ 4 w 6351159"/>
              <a:gd name="connsiteY0" fmla="*/ 2441828 h 2635971"/>
              <a:gd name="connsiteX1" fmla="*/ 6351159 w 6351159"/>
              <a:gd name="connsiteY1" fmla="*/ -1 h 2635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159" h="2635971">
                <a:moveTo>
                  <a:pt x="4" y="2441828"/>
                </a:moveTo>
                <a:cubicBezTo>
                  <a:pt x="6468359" y="3181454"/>
                  <a:pt x="525496" y="1686899"/>
                  <a:pt x="6351159" y="-1"/>
                </a:cubicBezTo>
              </a:path>
            </a:pathLst>
          </a:custGeom>
          <a:ln w="28575">
            <a:solidFill>
              <a:srgbClr val="2A02BE"/>
            </a:solidFill>
            <a:prstDash val="sysDot"/>
            <a:tailEnd type="triangl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8" name="Freeform 37"/>
          <p:cNvSpPr/>
          <p:nvPr/>
        </p:nvSpPr>
        <p:spPr>
          <a:xfrm rot="19528151" flipV="1">
            <a:off x="2460293" y="6102406"/>
            <a:ext cx="547618" cy="389768"/>
          </a:xfrm>
          <a:custGeom>
            <a:avLst/>
            <a:gdLst>
              <a:gd name="connsiteX0" fmla="*/ 0 w 4039737"/>
              <a:gd name="connsiteY0" fmla="*/ 747879 h 911652"/>
              <a:gd name="connsiteX1" fmla="*/ 2169994 w 4039737"/>
              <a:gd name="connsiteY1" fmla="*/ 133730 h 911652"/>
              <a:gd name="connsiteX2" fmla="*/ 3725838 w 4039737"/>
              <a:gd name="connsiteY2" fmla="*/ 65491 h 911652"/>
              <a:gd name="connsiteX3" fmla="*/ 4039737 w 4039737"/>
              <a:gd name="connsiteY3" fmla="*/ 911652 h 911652"/>
              <a:gd name="connsiteX0" fmla="*/ 0 w 3725838"/>
              <a:gd name="connsiteY0" fmla="*/ 747879 h 747879"/>
              <a:gd name="connsiteX1" fmla="*/ 2169994 w 3725838"/>
              <a:gd name="connsiteY1" fmla="*/ 133730 h 747879"/>
              <a:gd name="connsiteX2" fmla="*/ 3725838 w 3725838"/>
              <a:gd name="connsiteY2" fmla="*/ 65491 h 747879"/>
              <a:gd name="connsiteX0" fmla="*/ 0 w 2169994"/>
              <a:gd name="connsiteY0" fmla="*/ 614149 h 614149"/>
              <a:gd name="connsiteX1" fmla="*/ 2169994 w 2169994"/>
              <a:gd name="connsiteY1" fmla="*/ 0 h 614149"/>
              <a:gd name="connsiteX0" fmla="*/ 0 w 1733265"/>
              <a:gd name="connsiteY0" fmla="*/ 627797 h 627797"/>
              <a:gd name="connsiteX1" fmla="*/ 1733265 w 1733265"/>
              <a:gd name="connsiteY1" fmla="*/ 0 h 627797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965277"/>
              <a:gd name="connsiteY0" fmla="*/ 696036 h 696036"/>
              <a:gd name="connsiteX1" fmla="*/ 1965277 w 1965277"/>
              <a:gd name="connsiteY1" fmla="*/ 0 h 696036"/>
              <a:gd name="connsiteX0" fmla="*/ 0 w 1678674"/>
              <a:gd name="connsiteY0" fmla="*/ 641445 h 641445"/>
              <a:gd name="connsiteX1" fmla="*/ 1678674 w 1678674"/>
              <a:gd name="connsiteY1" fmla="*/ 0 h 641445"/>
              <a:gd name="connsiteX0" fmla="*/ 0 w 1678674"/>
              <a:gd name="connsiteY0" fmla="*/ 641445 h 641445"/>
              <a:gd name="connsiteX1" fmla="*/ 1678674 w 1678674"/>
              <a:gd name="connsiteY1" fmla="*/ 0 h 641445"/>
              <a:gd name="connsiteX0" fmla="*/ 0 w 1720993"/>
              <a:gd name="connsiteY0" fmla="*/ 641445 h 641445"/>
              <a:gd name="connsiteX1" fmla="*/ 1720993 w 1720993"/>
              <a:gd name="connsiteY1" fmla="*/ 0 h 641445"/>
              <a:gd name="connsiteX0" fmla="*/ 0 w 1720993"/>
              <a:gd name="connsiteY0" fmla="*/ 641445 h 641445"/>
              <a:gd name="connsiteX1" fmla="*/ 1720993 w 1720993"/>
              <a:gd name="connsiteY1" fmla="*/ 0 h 641445"/>
              <a:gd name="connsiteX0" fmla="*/ 0 w 1767505"/>
              <a:gd name="connsiteY0" fmla="*/ 661873 h 661873"/>
              <a:gd name="connsiteX1" fmla="*/ 1767505 w 1767505"/>
              <a:gd name="connsiteY1" fmla="*/ 0 h 661873"/>
              <a:gd name="connsiteX0" fmla="*/ 0 w 1894321"/>
              <a:gd name="connsiteY0" fmla="*/ 45515 h 165617"/>
              <a:gd name="connsiteX1" fmla="*/ 1894321 w 1894321"/>
              <a:gd name="connsiteY1" fmla="*/ 119073 h 165617"/>
              <a:gd name="connsiteX0" fmla="*/ 0 w 1894321"/>
              <a:gd name="connsiteY0" fmla="*/ 3748141 h 3824595"/>
              <a:gd name="connsiteX1" fmla="*/ 1894321 w 1894321"/>
              <a:gd name="connsiteY1" fmla="*/ 3821699 h 3824595"/>
              <a:gd name="connsiteX0" fmla="*/ 0 w 1339499"/>
              <a:gd name="connsiteY0" fmla="*/ 8310369 h 8310370"/>
              <a:gd name="connsiteX1" fmla="*/ 1339499 w 1339499"/>
              <a:gd name="connsiteY1" fmla="*/ 0 h 8310370"/>
              <a:gd name="connsiteX0" fmla="*/ 0 w 1339499"/>
              <a:gd name="connsiteY0" fmla="*/ 16695006 h 16695007"/>
              <a:gd name="connsiteX1" fmla="*/ 1339499 w 1339499"/>
              <a:gd name="connsiteY1" fmla="*/ 8384637 h 16695007"/>
              <a:gd name="connsiteX0" fmla="*/ 0 w 959050"/>
              <a:gd name="connsiteY0" fmla="*/ 10985316 h 10985317"/>
              <a:gd name="connsiteX1" fmla="*/ 959050 w 959050"/>
              <a:gd name="connsiteY1" fmla="*/ 10764702 h 10985317"/>
              <a:gd name="connsiteX0" fmla="*/ 0 w 982518"/>
              <a:gd name="connsiteY0" fmla="*/ 16742969 h 16742970"/>
              <a:gd name="connsiteX1" fmla="*/ 959050 w 982518"/>
              <a:gd name="connsiteY1" fmla="*/ 16522355 h 16742970"/>
              <a:gd name="connsiteX0" fmla="*/ 0 w 2237950"/>
              <a:gd name="connsiteY0" fmla="*/ 1964892 h 46311474"/>
              <a:gd name="connsiteX1" fmla="*/ 2227214 w 2237950"/>
              <a:gd name="connsiteY1" fmla="*/ 46311474 h 46311474"/>
              <a:gd name="connsiteX0" fmla="*/ 0 w 2227214"/>
              <a:gd name="connsiteY0" fmla="*/ 16334935 h 60681517"/>
              <a:gd name="connsiteX1" fmla="*/ 2227214 w 2227214"/>
              <a:gd name="connsiteY1" fmla="*/ 60681517 h 60681517"/>
              <a:gd name="connsiteX0" fmla="*/ 0 w 4609507"/>
              <a:gd name="connsiteY0" fmla="*/ 19326089 h 57803096"/>
              <a:gd name="connsiteX1" fmla="*/ 4609507 w 4609507"/>
              <a:gd name="connsiteY1" fmla="*/ 57803096 h 57803096"/>
              <a:gd name="connsiteX0" fmla="*/ 0 w 4609507"/>
              <a:gd name="connsiteY0" fmla="*/ 17165626 h 55642633"/>
              <a:gd name="connsiteX1" fmla="*/ 4609507 w 4609507"/>
              <a:gd name="connsiteY1" fmla="*/ 55642633 h 55642633"/>
              <a:gd name="connsiteX0" fmla="*/ 4706439 w 4748197"/>
              <a:gd name="connsiteY0" fmla="*/ 17373313 h 55475670"/>
              <a:gd name="connsiteX1" fmla="*/ 123255 w 4748197"/>
              <a:gd name="connsiteY1" fmla="*/ 55475669 h 55475670"/>
              <a:gd name="connsiteX0" fmla="*/ 0 w 4811398"/>
              <a:gd name="connsiteY0" fmla="*/ 9929913 h 62893547"/>
              <a:gd name="connsiteX1" fmla="*/ 4811397 w 4811398"/>
              <a:gd name="connsiteY1" fmla="*/ 62893547 h 62893547"/>
              <a:gd name="connsiteX0" fmla="*/ 0 w 4811396"/>
              <a:gd name="connsiteY0" fmla="*/ 171045 h 53134679"/>
              <a:gd name="connsiteX1" fmla="*/ 4811397 w 4811396"/>
              <a:gd name="connsiteY1" fmla="*/ 53134679 h 53134679"/>
              <a:gd name="connsiteX0" fmla="*/ 4901477 w 4932026"/>
              <a:gd name="connsiteY0" fmla="*/ 1648482 h 26388179"/>
              <a:gd name="connsiteX1" fmla="*/ 1314280 w 4932026"/>
              <a:gd name="connsiteY1" fmla="*/ 26388179 h 26388179"/>
              <a:gd name="connsiteX0" fmla="*/ 3449539 w 3487018"/>
              <a:gd name="connsiteY0" fmla="*/ 1415417 h 27279080"/>
              <a:gd name="connsiteX1" fmla="*/ 1531293 w 3487018"/>
              <a:gd name="connsiteY1" fmla="*/ 27279080 h 27279080"/>
              <a:gd name="connsiteX0" fmla="*/ 2202098 w 2267618"/>
              <a:gd name="connsiteY0" fmla="*/ 307057 h 26170720"/>
              <a:gd name="connsiteX1" fmla="*/ 283852 w 2267618"/>
              <a:gd name="connsiteY1" fmla="*/ 26170720 h 26170720"/>
              <a:gd name="connsiteX0" fmla="*/ 5053733 w 5092234"/>
              <a:gd name="connsiteY0" fmla="*/ 807281 h 16680169"/>
              <a:gd name="connsiteX1" fmla="*/ 174444 w 5092234"/>
              <a:gd name="connsiteY1" fmla="*/ 16680169 h 16680169"/>
              <a:gd name="connsiteX0" fmla="*/ 4963142 w 5004215"/>
              <a:gd name="connsiteY0" fmla="*/ 1344422 h 17217310"/>
              <a:gd name="connsiteX1" fmla="*/ 83853 w 5004215"/>
              <a:gd name="connsiteY1" fmla="*/ 17217310 h 17217310"/>
              <a:gd name="connsiteX0" fmla="*/ 5003757 w 5003756"/>
              <a:gd name="connsiteY0" fmla="*/ 0 h 15872888"/>
              <a:gd name="connsiteX1" fmla="*/ 124468 w 5003756"/>
              <a:gd name="connsiteY1" fmla="*/ 15872888 h 15872888"/>
              <a:gd name="connsiteX0" fmla="*/ 5016865 w 5016865"/>
              <a:gd name="connsiteY0" fmla="*/ 0 h 17371505"/>
              <a:gd name="connsiteX1" fmla="*/ 124117 w 5016865"/>
              <a:gd name="connsiteY1" fmla="*/ 17371505 h 17371505"/>
              <a:gd name="connsiteX0" fmla="*/ 5029974 w 5029974"/>
              <a:gd name="connsiteY0" fmla="*/ 0 h 19244773"/>
              <a:gd name="connsiteX1" fmla="*/ 123766 w 5029974"/>
              <a:gd name="connsiteY1" fmla="*/ 19244773 h 19244773"/>
              <a:gd name="connsiteX0" fmla="*/ 3388635 w 3388635"/>
              <a:gd name="connsiteY0" fmla="*/ 158407 h 15157101"/>
              <a:gd name="connsiteX1" fmla="*/ 191757 w 3388635"/>
              <a:gd name="connsiteY1" fmla="*/ 15157101 h 15157101"/>
              <a:gd name="connsiteX0" fmla="*/ 3388635 w 3388635"/>
              <a:gd name="connsiteY0" fmla="*/ 85457 h 15084151"/>
              <a:gd name="connsiteX1" fmla="*/ 191757 w 3388635"/>
              <a:gd name="connsiteY1" fmla="*/ 15084151 h 15084151"/>
              <a:gd name="connsiteX0" fmla="*/ 3314066 w 3314066"/>
              <a:gd name="connsiteY0" fmla="*/ 62656 h 15061350"/>
              <a:gd name="connsiteX1" fmla="*/ 117188 w 3314066"/>
              <a:gd name="connsiteY1" fmla="*/ 15061350 h 15061350"/>
              <a:gd name="connsiteX0" fmla="*/ 3456031 w 3456031"/>
              <a:gd name="connsiteY0" fmla="*/ 1764270 h 12017341"/>
              <a:gd name="connsiteX1" fmla="*/ 111100 w 3456031"/>
              <a:gd name="connsiteY1" fmla="*/ 12017341 h 12017341"/>
              <a:gd name="connsiteX0" fmla="*/ 3417371 w 3417371"/>
              <a:gd name="connsiteY0" fmla="*/ 0 h 10253071"/>
              <a:gd name="connsiteX1" fmla="*/ 72440 w 3417371"/>
              <a:gd name="connsiteY1" fmla="*/ 10253071 h 10253071"/>
              <a:gd name="connsiteX0" fmla="*/ 3265293 w 3265293"/>
              <a:gd name="connsiteY0" fmla="*/ 0 h 12726064"/>
              <a:gd name="connsiteX1" fmla="*/ 77141 w 3265293"/>
              <a:gd name="connsiteY1" fmla="*/ 12726064 h 12726064"/>
              <a:gd name="connsiteX0" fmla="*/ 3256684 w 3256684"/>
              <a:gd name="connsiteY0" fmla="*/ 0 h 12726064"/>
              <a:gd name="connsiteX1" fmla="*/ 68532 w 3256684"/>
              <a:gd name="connsiteY1" fmla="*/ 12726064 h 12726064"/>
              <a:gd name="connsiteX0" fmla="*/ 3302539 w 3302539"/>
              <a:gd name="connsiteY0" fmla="*/ 0 h 14180758"/>
              <a:gd name="connsiteX1" fmla="*/ 67354 w 3302539"/>
              <a:gd name="connsiteY1" fmla="*/ 14180758 h 14180758"/>
              <a:gd name="connsiteX0" fmla="*/ 3994194 w 3994194"/>
              <a:gd name="connsiteY0" fmla="*/ 0 h 14617168"/>
              <a:gd name="connsiteX1" fmla="*/ 53507 w 3994194"/>
              <a:gd name="connsiteY1" fmla="*/ 14617168 h 14617168"/>
              <a:gd name="connsiteX0" fmla="*/ 4411594 w 4411594"/>
              <a:gd name="connsiteY0" fmla="*/ 0 h 14617168"/>
              <a:gd name="connsiteX1" fmla="*/ 47606 w 4411594"/>
              <a:gd name="connsiteY1" fmla="*/ 14617168 h 14617168"/>
              <a:gd name="connsiteX0" fmla="*/ 4387743 w 4387743"/>
              <a:gd name="connsiteY0" fmla="*/ 0 h 14617168"/>
              <a:gd name="connsiteX1" fmla="*/ 23755 w 4387743"/>
              <a:gd name="connsiteY1" fmla="*/ 14617168 h 14617168"/>
              <a:gd name="connsiteX0" fmla="*/ 4415529 w 4415529"/>
              <a:gd name="connsiteY0" fmla="*/ 0 h 15006527"/>
              <a:gd name="connsiteX1" fmla="*/ 23566 w 4415529"/>
              <a:gd name="connsiteY1" fmla="*/ 15006527 h 15006527"/>
              <a:gd name="connsiteX0" fmla="*/ 4392687 w 4392687"/>
              <a:gd name="connsiteY0" fmla="*/ 0 h 15006527"/>
              <a:gd name="connsiteX1" fmla="*/ 724 w 4392687"/>
              <a:gd name="connsiteY1" fmla="*/ 15006527 h 15006527"/>
              <a:gd name="connsiteX0" fmla="*/ 4392497 w 4392497"/>
              <a:gd name="connsiteY0" fmla="*/ 0 h 15006527"/>
              <a:gd name="connsiteX1" fmla="*/ 534 w 4392497"/>
              <a:gd name="connsiteY1" fmla="*/ 15006527 h 15006527"/>
              <a:gd name="connsiteX0" fmla="*/ 4394106 w 4394106"/>
              <a:gd name="connsiteY0" fmla="*/ 0 h 15006527"/>
              <a:gd name="connsiteX1" fmla="*/ 2143 w 4394106"/>
              <a:gd name="connsiteY1" fmla="*/ 15006527 h 15006527"/>
              <a:gd name="connsiteX0" fmla="*/ 4422066 w 4422066"/>
              <a:gd name="connsiteY0" fmla="*/ 0 h 20197811"/>
              <a:gd name="connsiteX1" fmla="*/ 2129 w 4422066"/>
              <a:gd name="connsiteY1" fmla="*/ 20197811 h 20197811"/>
              <a:gd name="connsiteX0" fmla="*/ 4419936 w 4419936"/>
              <a:gd name="connsiteY0" fmla="*/ 0 h 20197811"/>
              <a:gd name="connsiteX1" fmla="*/ -1 w 4419936"/>
              <a:gd name="connsiteY1" fmla="*/ 20197811 h 20197811"/>
              <a:gd name="connsiteX0" fmla="*/ 4419938 w 4419938"/>
              <a:gd name="connsiteY0" fmla="*/ 0 h 20197811"/>
              <a:gd name="connsiteX1" fmla="*/ 1 w 4419938"/>
              <a:gd name="connsiteY1" fmla="*/ 20197811 h 20197811"/>
              <a:gd name="connsiteX0" fmla="*/ 4419936 w 4419936"/>
              <a:gd name="connsiteY0" fmla="*/ 0 h 20197811"/>
              <a:gd name="connsiteX1" fmla="*/ -1 w 4419936"/>
              <a:gd name="connsiteY1" fmla="*/ 20197811 h 20197811"/>
              <a:gd name="connsiteX0" fmla="*/ 4489745 w 4489745"/>
              <a:gd name="connsiteY0" fmla="*/ 31657206 h 31675064"/>
              <a:gd name="connsiteX1" fmla="*/ 0 w 4489745"/>
              <a:gd name="connsiteY1" fmla="*/ 3365554 h 31675064"/>
              <a:gd name="connsiteX0" fmla="*/ 4489745 w 4489745"/>
              <a:gd name="connsiteY0" fmla="*/ 28291652 h 43964067"/>
              <a:gd name="connsiteX1" fmla="*/ 0 w 4489745"/>
              <a:gd name="connsiteY1" fmla="*/ 0 h 43964067"/>
              <a:gd name="connsiteX0" fmla="*/ 4577773 w 4577773"/>
              <a:gd name="connsiteY0" fmla="*/ 20315967 h 40866273"/>
              <a:gd name="connsiteX1" fmla="*/ 0 w 4577773"/>
              <a:gd name="connsiteY1" fmla="*/ 0 h 40866273"/>
              <a:gd name="connsiteX0" fmla="*/ 4577773 w 4577773"/>
              <a:gd name="connsiteY0" fmla="*/ 26987695 h 27005802"/>
              <a:gd name="connsiteX1" fmla="*/ 0 w 4577773"/>
              <a:gd name="connsiteY1" fmla="*/ 6671728 h 27005802"/>
              <a:gd name="connsiteX0" fmla="*/ 4592445 w 4592445"/>
              <a:gd name="connsiteY0" fmla="*/ 33004403 h 33020166"/>
              <a:gd name="connsiteX1" fmla="*/ 0 w 4592445"/>
              <a:gd name="connsiteY1" fmla="*/ 6006119 h 33020166"/>
              <a:gd name="connsiteX0" fmla="*/ 4592445 w 4592445"/>
              <a:gd name="connsiteY0" fmla="*/ 34493376 h 34493376"/>
              <a:gd name="connsiteX1" fmla="*/ 0 w 4592445"/>
              <a:gd name="connsiteY1" fmla="*/ 7495092 h 34493376"/>
              <a:gd name="connsiteX0" fmla="*/ 4592445 w 4592445"/>
              <a:gd name="connsiteY0" fmla="*/ 31539816 h 31539816"/>
              <a:gd name="connsiteX1" fmla="*/ 0 w 4592445"/>
              <a:gd name="connsiteY1" fmla="*/ 7990469 h 31539816"/>
              <a:gd name="connsiteX0" fmla="*/ 4592445 w 4592445"/>
              <a:gd name="connsiteY0" fmla="*/ 35761827 h 35761827"/>
              <a:gd name="connsiteX1" fmla="*/ 0 w 4592445"/>
              <a:gd name="connsiteY1" fmla="*/ 12212480 h 35761827"/>
              <a:gd name="connsiteX0" fmla="*/ 4562145 w 4562144"/>
              <a:gd name="connsiteY0" fmla="*/ 35597435 h 35597427"/>
              <a:gd name="connsiteX1" fmla="*/ 0 w 4562144"/>
              <a:gd name="connsiteY1" fmla="*/ 12247534 h 35597427"/>
              <a:gd name="connsiteX0" fmla="*/ 4562145 w 4562144"/>
              <a:gd name="connsiteY0" fmla="*/ 27138661 h 27138653"/>
              <a:gd name="connsiteX1" fmla="*/ 0 w 4562144"/>
              <a:gd name="connsiteY1" fmla="*/ 3788760 h 27138653"/>
              <a:gd name="connsiteX0" fmla="*/ 4562145 w 4562144"/>
              <a:gd name="connsiteY0" fmla="*/ 23349896 h 23349888"/>
              <a:gd name="connsiteX1" fmla="*/ 0 w 4562144"/>
              <a:gd name="connsiteY1" fmla="*/ -5 h 23349888"/>
              <a:gd name="connsiteX0" fmla="*/ 4562145 w 4576381"/>
              <a:gd name="connsiteY0" fmla="*/ 23349896 h 23349888"/>
              <a:gd name="connsiteX1" fmla="*/ 0 w 4576381"/>
              <a:gd name="connsiteY1" fmla="*/ -5 h 23349888"/>
              <a:gd name="connsiteX0" fmla="*/ 5844765 w 5853889"/>
              <a:gd name="connsiteY0" fmla="*/ 15813109 h 15813101"/>
              <a:gd name="connsiteX1" fmla="*/ 1 w 5853889"/>
              <a:gd name="connsiteY1" fmla="*/ 1087990 h 15813101"/>
              <a:gd name="connsiteX0" fmla="*/ 5844765 w 5856001"/>
              <a:gd name="connsiteY0" fmla="*/ 23319487 h 23319479"/>
              <a:gd name="connsiteX1" fmla="*/ 1 w 5856001"/>
              <a:gd name="connsiteY1" fmla="*/ 8594368 h 23319479"/>
              <a:gd name="connsiteX0" fmla="*/ 5844765 w 5873034"/>
              <a:gd name="connsiteY0" fmla="*/ 20813808 h 20813800"/>
              <a:gd name="connsiteX1" fmla="*/ 1 w 5873034"/>
              <a:gd name="connsiteY1" fmla="*/ 6088689 h 20813800"/>
              <a:gd name="connsiteX0" fmla="*/ 5844765 w 5844766"/>
              <a:gd name="connsiteY0" fmla="*/ 17582390 h 17582382"/>
              <a:gd name="connsiteX1" fmla="*/ 1 w 5844766"/>
              <a:gd name="connsiteY1" fmla="*/ 2857271 h 17582382"/>
              <a:gd name="connsiteX0" fmla="*/ 9534342 w 9534341"/>
              <a:gd name="connsiteY0" fmla="*/ 53267 h 61462700"/>
              <a:gd name="connsiteX1" fmla="*/ 1 w 9534341"/>
              <a:gd name="connsiteY1" fmla="*/ 61462702 h 61462700"/>
              <a:gd name="connsiteX0" fmla="*/ 1474536 w 2735304"/>
              <a:gd name="connsiteY0" fmla="*/ 5209588 h 5353706"/>
              <a:gd name="connsiteX1" fmla="*/ -1 w 2735304"/>
              <a:gd name="connsiteY1" fmla="*/ 5353697 h 5353706"/>
              <a:gd name="connsiteX0" fmla="*/ 1474536 w 1474535"/>
              <a:gd name="connsiteY0" fmla="*/ 7935955 h 8080073"/>
              <a:gd name="connsiteX1" fmla="*/ -1 w 1474535"/>
              <a:gd name="connsiteY1" fmla="*/ 8080064 h 8080073"/>
              <a:gd name="connsiteX0" fmla="*/ 6562 w 955066"/>
              <a:gd name="connsiteY0" fmla="*/ 8547114 h 8547113"/>
              <a:gd name="connsiteX1" fmla="*/ 415707 w 955066"/>
              <a:gd name="connsiteY1" fmla="*/ 7841843 h 8547113"/>
              <a:gd name="connsiteX0" fmla="*/ 49639 w 458783"/>
              <a:gd name="connsiteY0" fmla="*/ 8892071 h 8892070"/>
              <a:gd name="connsiteX1" fmla="*/ 458784 w 458783"/>
              <a:gd name="connsiteY1" fmla="*/ 8186800 h 8892070"/>
              <a:gd name="connsiteX0" fmla="*/ 29212 w 651410"/>
              <a:gd name="connsiteY0" fmla="*/ 6203387 h 9394811"/>
              <a:gd name="connsiteX1" fmla="*/ 651411 w 651410"/>
              <a:gd name="connsiteY1" fmla="*/ 9394809 h 9394811"/>
              <a:gd name="connsiteX0" fmla="*/ 22288 w 644486"/>
              <a:gd name="connsiteY0" fmla="*/ 819595 h 4011019"/>
              <a:gd name="connsiteX1" fmla="*/ 644487 w 644486"/>
              <a:gd name="connsiteY1" fmla="*/ 4011017 h 4011019"/>
              <a:gd name="connsiteX0" fmla="*/ 21594 w 663865"/>
              <a:gd name="connsiteY0" fmla="*/ 248012 h 11849038"/>
              <a:gd name="connsiteX1" fmla="*/ 663866 w 663865"/>
              <a:gd name="connsiteY1" fmla="*/ 11849033 h 11849038"/>
              <a:gd name="connsiteX0" fmla="*/ 35217 w 424305"/>
              <a:gd name="connsiteY0" fmla="*/ 474777 h 6431433"/>
              <a:gd name="connsiteX1" fmla="*/ 424306 w 424305"/>
              <a:gd name="connsiteY1" fmla="*/ 6431428 h 6431433"/>
              <a:gd name="connsiteX0" fmla="*/ 20895 w 684811"/>
              <a:gd name="connsiteY0" fmla="*/ 690944 h 4622824"/>
              <a:gd name="connsiteX1" fmla="*/ 684812 w 684811"/>
              <a:gd name="connsiteY1" fmla="*/ 4622829 h 4622824"/>
              <a:gd name="connsiteX0" fmla="*/ 25054 w 688970"/>
              <a:gd name="connsiteY0" fmla="*/ 537608 h 4469488"/>
              <a:gd name="connsiteX1" fmla="*/ 688971 w 688970"/>
              <a:gd name="connsiteY1" fmla="*/ 4469493 h 4469488"/>
              <a:gd name="connsiteX0" fmla="*/ 21328 w 783651"/>
              <a:gd name="connsiteY0" fmla="*/ 451028 h 5439219"/>
              <a:gd name="connsiteX1" fmla="*/ 783652 w 783651"/>
              <a:gd name="connsiteY1" fmla="*/ 5439224 h 5439219"/>
              <a:gd name="connsiteX0" fmla="*/ 7497 w 1965361"/>
              <a:gd name="connsiteY0" fmla="*/ 448992 h 5466947"/>
              <a:gd name="connsiteX1" fmla="*/ 1965362 w 1965361"/>
              <a:gd name="connsiteY1" fmla="*/ 5466945 h 5466947"/>
              <a:gd name="connsiteX0" fmla="*/ 558485 w 2516349"/>
              <a:gd name="connsiteY0" fmla="*/ 1 h 5017956"/>
              <a:gd name="connsiteX1" fmla="*/ 2516350 w 2516349"/>
              <a:gd name="connsiteY1" fmla="*/ 5017954 h 5017956"/>
              <a:gd name="connsiteX0" fmla="*/ 764366 w 1402486"/>
              <a:gd name="connsiteY0" fmla="*/ 2 h 5376229"/>
              <a:gd name="connsiteX1" fmla="*/ 1402487 w 1402486"/>
              <a:gd name="connsiteY1" fmla="*/ 5376227 h 5376229"/>
              <a:gd name="connsiteX0" fmla="*/ 783093 w 1334709"/>
              <a:gd name="connsiteY0" fmla="*/ 2 h 5467190"/>
              <a:gd name="connsiteX1" fmla="*/ 1334710 w 1334709"/>
              <a:gd name="connsiteY1" fmla="*/ 5467188 h 5467190"/>
              <a:gd name="connsiteX0" fmla="*/ 1425912 w 1977528"/>
              <a:gd name="connsiteY0" fmla="*/ 2 h 5467190"/>
              <a:gd name="connsiteX1" fmla="*/ 1977529 w 1977528"/>
              <a:gd name="connsiteY1" fmla="*/ 5467188 h 5467190"/>
              <a:gd name="connsiteX0" fmla="*/ 989661 w 2694677"/>
              <a:gd name="connsiteY0" fmla="*/ 2 h 5090820"/>
              <a:gd name="connsiteX1" fmla="*/ 2694680 w 2694677"/>
              <a:gd name="connsiteY1" fmla="*/ 5090822 h 5090820"/>
              <a:gd name="connsiteX0" fmla="*/ 6288359 w 6288357"/>
              <a:gd name="connsiteY0" fmla="*/ -1 h 1746032"/>
              <a:gd name="connsiteX1" fmla="*/ 628684 w 6288357"/>
              <a:gd name="connsiteY1" fmla="*/ 1746034 h 1746032"/>
              <a:gd name="connsiteX0" fmla="*/ 377997 w 6812032"/>
              <a:gd name="connsiteY0" fmla="*/ 1122665 h 1380624"/>
              <a:gd name="connsiteX1" fmla="*/ 6812036 w 6812032"/>
              <a:gd name="connsiteY1" fmla="*/ 403961 h 1380624"/>
              <a:gd name="connsiteX0" fmla="*/ 242384 w 6836306"/>
              <a:gd name="connsiteY0" fmla="*/ 718702 h 1262286"/>
              <a:gd name="connsiteX1" fmla="*/ 6676423 w 6836306"/>
              <a:gd name="connsiteY1" fmla="*/ -2 h 1262286"/>
              <a:gd name="connsiteX0" fmla="*/ 181530 w 10434347"/>
              <a:gd name="connsiteY0" fmla="*/ 1520595 h 1915158"/>
              <a:gd name="connsiteX1" fmla="*/ 10315319 w 10434347"/>
              <a:gd name="connsiteY1" fmla="*/ 0 h 1915158"/>
              <a:gd name="connsiteX0" fmla="*/ 280807 w 10414596"/>
              <a:gd name="connsiteY0" fmla="*/ 1520595 h 2030128"/>
              <a:gd name="connsiteX1" fmla="*/ 10414596 w 10414596"/>
              <a:gd name="connsiteY1" fmla="*/ 0 h 2030128"/>
              <a:gd name="connsiteX0" fmla="*/ 295629 w 9941441"/>
              <a:gd name="connsiteY0" fmla="*/ 1071787 h 1692455"/>
              <a:gd name="connsiteX1" fmla="*/ 9941440 w 9941441"/>
              <a:gd name="connsiteY1" fmla="*/ -3 h 1692455"/>
              <a:gd name="connsiteX0" fmla="*/ 1 w 9645813"/>
              <a:gd name="connsiteY0" fmla="*/ 1071787 h 2190693"/>
              <a:gd name="connsiteX1" fmla="*/ 9645812 w 9645813"/>
              <a:gd name="connsiteY1" fmla="*/ -3 h 2190693"/>
              <a:gd name="connsiteX0" fmla="*/ -3 w 9748593"/>
              <a:gd name="connsiteY0" fmla="*/ 1930608 h 2849577"/>
              <a:gd name="connsiteX1" fmla="*/ 9748592 w 9748593"/>
              <a:gd name="connsiteY1" fmla="*/ -3 h 2849577"/>
              <a:gd name="connsiteX0" fmla="*/ -3 w 8972248"/>
              <a:gd name="connsiteY0" fmla="*/ 2015111 h 2917869"/>
              <a:gd name="connsiteX1" fmla="*/ 8972254 w 8972248"/>
              <a:gd name="connsiteY1" fmla="*/ 2 h 2917869"/>
              <a:gd name="connsiteX0" fmla="*/ -3 w 8972260"/>
              <a:gd name="connsiteY0" fmla="*/ 2015111 h 2895450"/>
              <a:gd name="connsiteX1" fmla="*/ 8972254 w 8972260"/>
              <a:gd name="connsiteY1" fmla="*/ 2 h 2895450"/>
              <a:gd name="connsiteX0" fmla="*/ -3 w 7696851"/>
              <a:gd name="connsiteY0" fmla="*/ 2153947 h 3009825"/>
              <a:gd name="connsiteX1" fmla="*/ 7696853 w 7696851"/>
              <a:gd name="connsiteY1" fmla="*/ -1 h 3009825"/>
              <a:gd name="connsiteX0" fmla="*/ 4 w 7489088"/>
              <a:gd name="connsiteY0" fmla="*/ 2042721 h 2918093"/>
              <a:gd name="connsiteX1" fmla="*/ 7489090 w 7489088"/>
              <a:gd name="connsiteY1" fmla="*/ -1 h 2918093"/>
              <a:gd name="connsiteX0" fmla="*/ 4 w 6351159"/>
              <a:gd name="connsiteY0" fmla="*/ 2441828 h 3250836"/>
              <a:gd name="connsiteX1" fmla="*/ 6351159 w 6351159"/>
              <a:gd name="connsiteY1" fmla="*/ -1 h 3250836"/>
              <a:gd name="connsiteX0" fmla="*/ 4 w 6351159"/>
              <a:gd name="connsiteY0" fmla="*/ 2441828 h 2690677"/>
              <a:gd name="connsiteX1" fmla="*/ 6351159 w 6351159"/>
              <a:gd name="connsiteY1" fmla="*/ -1 h 2690677"/>
              <a:gd name="connsiteX0" fmla="*/ 4 w 6351159"/>
              <a:gd name="connsiteY0" fmla="*/ 2441828 h 2707530"/>
              <a:gd name="connsiteX1" fmla="*/ 6351159 w 6351159"/>
              <a:gd name="connsiteY1" fmla="*/ -1 h 2707530"/>
              <a:gd name="connsiteX0" fmla="*/ 4 w 6351159"/>
              <a:gd name="connsiteY0" fmla="*/ 2441828 h 2635971"/>
              <a:gd name="connsiteX1" fmla="*/ 6351159 w 6351159"/>
              <a:gd name="connsiteY1" fmla="*/ -1 h 2635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159" h="2635971">
                <a:moveTo>
                  <a:pt x="4" y="2441828"/>
                </a:moveTo>
                <a:cubicBezTo>
                  <a:pt x="6468359" y="3181454"/>
                  <a:pt x="525496" y="1686899"/>
                  <a:pt x="6351159" y="-1"/>
                </a:cubicBezTo>
              </a:path>
            </a:pathLst>
          </a:custGeom>
          <a:ln w="28575">
            <a:solidFill>
              <a:srgbClr val="2A02BE"/>
            </a:solidFill>
            <a:prstDash val="solid"/>
            <a:tailEnd type="triangl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79" name="Grupo 78"/>
          <p:cNvGrpSpPr>
            <a:grpSpLocks noChangeAspect="1"/>
          </p:cNvGrpSpPr>
          <p:nvPr/>
        </p:nvGrpSpPr>
        <p:grpSpPr>
          <a:xfrm rot="20817585">
            <a:off x="2405122" y="4272277"/>
            <a:ext cx="331640" cy="252000"/>
            <a:chOff x="4397320" y="2123606"/>
            <a:chExt cx="493474" cy="355017"/>
          </a:xfrm>
          <a:solidFill>
            <a:srgbClr val="0000CC"/>
          </a:solidFill>
          <a:scene3d>
            <a:camera prst="perspectiveRelaxed"/>
            <a:lightRig rig="chilly" dir="t"/>
          </a:scene3d>
        </p:grpSpPr>
        <p:sp>
          <p:nvSpPr>
            <p:cNvPr id="80" name="Forma libre 79"/>
            <p:cNvSpPr/>
            <p:nvPr/>
          </p:nvSpPr>
          <p:spPr>
            <a:xfrm>
              <a:off x="4397320" y="2123606"/>
              <a:ext cx="355017" cy="355017"/>
            </a:xfrm>
            <a:custGeom>
              <a:avLst/>
              <a:gdLst>
                <a:gd name="connsiteX0" fmla="*/ 0 w 355017"/>
                <a:gd name="connsiteY0" fmla="*/ 177509 h 355017"/>
                <a:gd name="connsiteX1" fmla="*/ 177509 w 355017"/>
                <a:gd name="connsiteY1" fmla="*/ 0 h 355017"/>
                <a:gd name="connsiteX2" fmla="*/ 355018 w 355017"/>
                <a:gd name="connsiteY2" fmla="*/ 177509 h 355017"/>
                <a:gd name="connsiteX3" fmla="*/ 177509 w 355017"/>
                <a:gd name="connsiteY3" fmla="*/ 355018 h 355017"/>
                <a:gd name="connsiteX4" fmla="*/ 0 w 355017"/>
                <a:gd name="connsiteY4" fmla="*/ 177509 h 35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017" h="355017">
                  <a:moveTo>
                    <a:pt x="0" y="177509"/>
                  </a:moveTo>
                  <a:cubicBezTo>
                    <a:pt x="0" y="79473"/>
                    <a:pt x="79473" y="0"/>
                    <a:pt x="177509" y="0"/>
                  </a:cubicBezTo>
                  <a:cubicBezTo>
                    <a:pt x="275545" y="0"/>
                    <a:pt x="355018" y="79473"/>
                    <a:pt x="355018" y="177509"/>
                  </a:cubicBezTo>
                  <a:cubicBezTo>
                    <a:pt x="355018" y="275545"/>
                    <a:pt x="275545" y="355018"/>
                    <a:pt x="177509" y="355018"/>
                  </a:cubicBezTo>
                  <a:cubicBezTo>
                    <a:pt x="79473" y="355018"/>
                    <a:pt x="0" y="275545"/>
                    <a:pt x="0" y="177509"/>
                  </a:cubicBezTo>
                  <a:close/>
                </a:path>
              </a:pathLst>
            </a:custGeom>
            <a:grpFill/>
            <a:sp3d prstMaterial="softEdge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611" tIns="59611" rIns="59611" bIns="59611" numCol="1" spcCol="1270" anchor="ctr" anchorCtr="0">
              <a:noAutofit/>
              <a:flatTx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600" kern="1200"/>
            </a:p>
          </p:txBody>
        </p:sp>
        <p:sp>
          <p:nvSpPr>
            <p:cNvPr id="81" name="Triángulo isósceles 80"/>
            <p:cNvSpPr/>
            <p:nvPr/>
          </p:nvSpPr>
          <p:spPr>
            <a:xfrm rot="5400000">
              <a:off x="4781627" y="2254075"/>
              <a:ext cx="124256" cy="94079"/>
            </a:xfrm>
            <a:prstGeom prst="triangle">
              <a:avLst/>
            </a:prstGeom>
            <a:grpFill/>
            <a:sp3d prstMaterial="softEdge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82" name="Grupo 81"/>
          <p:cNvGrpSpPr>
            <a:grpSpLocks noChangeAspect="1"/>
          </p:cNvGrpSpPr>
          <p:nvPr/>
        </p:nvGrpSpPr>
        <p:grpSpPr>
          <a:xfrm rot="20817585">
            <a:off x="2405122" y="4526714"/>
            <a:ext cx="331640" cy="252000"/>
            <a:chOff x="4397320" y="2123606"/>
            <a:chExt cx="493474" cy="355017"/>
          </a:xfrm>
          <a:solidFill>
            <a:srgbClr val="FF0000"/>
          </a:solidFill>
          <a:scene3d>
            <a:camera prst="perspectiveRelaxed"/>
            <a:lightRig rig="chilly" dir="t"/>
          </a:scene3d>
        </p:grpSpPr>
        <p:sp>
          <p:nvSpPr>
            <p:cNvPr id="83" name="Forma libre 82"/>
            <p:cNvSpPr/>
            <p:nvPr/>
          </p:nvSpPr>
          <p:spPr>
            <a:xfrm>
              <a:off x="4397320" y="2123606"/>
              <a:ext cx="355017" cy="355017"/>
            </a:xfrm>
            <a:custGeom>
              <a:avLst/>
              <a:gdLst>
                <a:gd name="connsiteX0" fmla="*/ 0 w 355017"/>
                <a:gd name="connsiteY0" fmla="*/ 177509 h 355017"/>
                <a:gd name="connsiteX1" fmla="*/ 177509 w 355017"/>
                <a:gd name="connsiteY1" fmla="*/ 0 h 355017"/>
                <a:gd name="connsiteX2" fmla="*/ 355018 w 355017"/>
                <a:gd name="connsiteY2" fmla="*/ 177509 h 355017"/>
                <a:gd name="connsiteX3" fmla="*/ 177509 w 355017"/>
                <a:gd name="connsiteY3" fmla="*/ 355018 h 355017"/>
                <a:gd name="connsiteX4" fmla="*/ 0 w 355017"/>
                <a:gd name="connsiteY4" fmla="*/ 177509 h 35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017" h="355017">
                  <a:moveTo>
                    <a:pt x="0" y="177509"/>
                  </a:moveTo>
                  <a:cubicBezTo>
                    <a:pt x="0" y="79473"/>
                    <a:pt x="79473" y="0"/>
                    <a:pt x="177509" y="0"/>
                  </a:cubicBezTo>
                  <a:cubicBezTo>
                    <a:pt x="275545" y="0"/>
                    <a:pt x="355018" y="79473"/>
                    <a:pt x="355018" y="177509"/>
                  </a:cubicBezTo>
                  <a:cubicBezTo>
                    <a:pt x="355018" y="275545"/>
                    <a:pt x="275545" y="355018"/>
                    <a:pt x="177509" y="355018"/>
                  </a:cubicBezTo>
                  <a:cubicBezTo>
                    <a:pt x="79473" y="355018"/>
                    <a:pt x="0" y="275545"/>
                    <a:pt x="0" y="177509"/>
                  </a:cubicBezTo>
                  <a:close/>
                </a:path>
              </a:pathLst>
            </a:custGeom>
            <a:grpFill/>
            <a:sp3d prstMaterial="softEdge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611" tIns="59611" rIns="59611" bIns="59611" numCol="1" spcCol="1270" anchor="ctr" anchorCtr="0">
              <a:noAutofit/>
              <a:flatTx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600" kern="1200"/>
            </a:p>
          </p:txBody>
        </p:sp>
        <p:sp>
          <p:nvSpPr>
            <p:cNvPr id="84" name="Triángulo isósceles 83"/>
            <p:cNvSpPr/>
            <p:nvPr/>
          </p:nvSpPr>
          <p:spPr>
            <a:xfrm rot="5400000">
              <a:off x="4781627" y="2254075"/>
              <a:ext cx="124256" cy="94079"/>
            </a:xfrm>
            <a:prstGeom prst="triangle">
              <a:avLst/>
            </a:prstGeom>
            <a:grpFill/>
            <a:sp3d prstMaterial="softEdge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14" name="Grupo 113"/>
          <p:cNvGrpSpPr>
            <a:grpSpLocks noChangeAspect="1"/>
          </p:cNvGrpSpPr>
          <p:nvPr/>
        </p:nvGrpSpPr>
        <p:grpSpPr>
          <a:xfrm rot="20817585">
            <a:off x="2405122" y="4781152"/>
            <a:ext cx="331640" cy="252000"/>
            <a:chOff x="4397320" y="2123606"/>
            <a:chExt cx="493474" cy="355017"/>
          </a:xfrm>
          <a:solidFill>
            <a:srgbClr val="00B050"/>
          </a:solidFill>
          <a:scene3d>
            <a:camera prst="perspectiveRelaxed"/>
            <a:lightRig rig="chilly" dir="t"/>
          </a:scene3d>
        </p:grpSpPr>
        <p:sp>
          <p:nvSpPr>
            <p:cNvPr id="115" name="Forma libre 114"/>
            <p:cNvSpPr/>
            <p:nvPr/>
          </p:nvSpPr>
          <p:spPr>
            <a:xfrm>
              <a:off x="4397320" y="2123606"/>
              <a:ext cx="355017" cy="355017"/>
            </a:xfrm>
            <a:custGeom>
              <a:avLst/>
              <a:gdLst>
                <a:gd name="connsiteX0" fmla="*/ 0 w 355017"/>
                <a:gd name="connsiteY0" fmla="*/ 177509 h 355017"/>
                <a:gd name="connsiteX1" fmla="*/ 177509 w 355017"/>
                <a:gd name="connsiteY1" fmla="*/ 0 h 355017"/>
                <a:gd name="connsiteX2" fmla="*/ 355018 w 355017"/>
                <a:gd name="connsiteY2" fmla="*/ 177509 h 355017"/>
                <a:gd name="connsiteX3" fmla="*/ 177509 w 355017"/>
                <a:gd name="connsiteY3" fmla="*/ 355018 h 355017"/>
                <a:gd name="connsiteX4" fmla="*/ 0 w 355017"/>
                <a:gd name="connsiteY4" fmla="*/ 177509 h 35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017" h="355017">
                  <a:moveTo>
                    <a:pt x="0" y="177509"/>
                  </a:moveTo>
                  <a:cubicBezTo>
                    <a:pt x="0" y="79473"/>
                    <a:pt x="79473" y="0"/>
                    <a:pt x="177509" y="0"/>
                  </a:cubicBezTo>
                  <a:cubicBezTo>
                    <a:pt x="275545" y="0"/>
                    <a:pt x="355018" y="79473"/>
                    <a:pt x="355018" y="177509"/>
                  </a:cubicBezTo>
                  <a:cubicBezTo>
                    <a:pt x="355018" y="275545"/>
                    <a:pt x="275545" y="355018"/>
                    <a:pt x="177509" y="355018"/>
                  </a:cubicBezTo>
                  <a:cubicBezTo>
                    <a:pt x="79473" y="355018"/>
                    <a:pt x="0" y="275545"/>
                    <a:pt x="0" y="177509"/>
                  </a:cubicBezTo>
                  <a:close/>
                </a:path>
              </a:pathLst>
            </a:custGeom>
            <a:grpFill/>
            <a:sp3d prstMaterial="softEdge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611" tIns="59611" rIns="59611" bIns="59611" numCol="1" spcCol="1270" anchor="ctr" anchorCtr="0">
              <a:noAutofit/>
              <a:flatTx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600" kern="1200"/>
            </a:p>
          </p:txBody>
        </p:sp>
        <p:sp>
          <p:nvSpPr>
            <p:cNvPr id="116" name="Triángulo isósceles 115"/>
            <p:cNvSpPr/>
            <p:nvPr/>
          </p:nvSpPr>
          <p:spPr>
            <a:xfrm rot="5400000">
              <a:off x="4781627" y="2254075"/>
              <a:ext cx="124256" cy="94079"/>
            </a:xfrm>
            <a:prstGeom prst="triangle">
              <a:avLst/>
            </a:prstGeom>
            <a:grpFill/>
            <a:sp3d prstMaterial="softEdge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17" name="Conector 270"/>
          <p:cNvSpPr>
            <a:spLocks noChangeAspect="1"/>
          </p:cNvSpPr>
          <p:nvPr/>
        </p:nvSpPr>
        <p:spPr>
          <a:xfrm>
            <a:off x="2485133" y="5328724"/>
            <a:ext cx="72000" cy="72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985"/>
          </a:p>
        </p:txBody>
      </p:sp>
    </p:spTree>
    <p:extLst>
      <p:ext uri="{BB962C8B-B14F-4D97-AF65-F5344CB8AC3E}">
        <p14:creationId xmlns:p14="http://schemas.microsoft.com/office/powerpoint/2010/main" val="197617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552326"/>
              </p:ext>
            </p:extLst>
          </p:nvPr>
        </p:nvGraphicFramePr>
        <p:xfrm>
          <a:off x="0" y="3405"/>
          <a:ext cx="6088735" cy="216000"/>
        </p:xfrm>
        <a:graphic>
          <a:graphicData uri="http://schemas.openxmlformats.org/drawingml/2006/table">
            <a:tbl>
              <a:tblPr/>
              <a:tblGrid>
                <a:gridCol w="678810"/>
                <a:gridCol w="1164265"/>
                <a:gridCol w="526636"/>
                <a:gridCol w="1793666"/>
                <a:gridCol w="988170"/>
                <a:gridCol w="937188"/>
              </a:tblGrid>
              <a:tr h="216000">
                <a:tc>
                  <a:txBody>
                    <a:bodyPr/>
                    <a:lstStyle/>
                    <a:p>
                      <a:pPr algn="l" rtl="0" fontAlgn="ctr"/>
                      <a:r>
                        <a:rPr lang="ca-ES" sz="1000" b="1" i="0" u="none" strike="noStrike" smtClean="0">
                          <a:solidFill>
                            <a:schemeClr val="tx1"/>
                          </a:solidFill>
                          <a:effectLst/>
                          <a:latin typeface="Quicksand" panose="02000503000000000000" pitchFamily="2" charset="0"/>
                          <a:cs typeface="Arial" panose="020B0604020202020204" pitchFamily="34" charset="0"/>
                        </a:rPr>
                        <a:t>DATA:</a:t>
                      </a:r>
                      <a:endParaRPr lang="ca-ES" sz="1000" b="1" i="0" u="none" strike="noStrike">
                        <a:solidFill>
                          <a:schemeClr val="tx1"/>
                        </a:solidFill>
                        <a:effectLst/>
                        <a:latin typeface="Quicksand" panose="02000503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644" marR="6644" marT="6644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6012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1" i="0" smtClean="0">
                        <a:ln w="0"/>
                        <a:solidFill>
                          <a:schemeClr val="tx1"/>
                        </a:solidFill>
                        <a:latin typeface="Quicksand" panose="02000503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644" marR="6644" marT="66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a-ES" sz="1000" b="1" i="0" u="none" strike="noStrike" smtClean="0">
                          <a:solidFill>
                            <a:schemeClr val="tx1"/>
                          </a:solidFill>
                          <a:effectLst/>
                          <a:latin typeface="Quicksand" panose="02000503000000000000" pitchFamily="2" charset="0"/>
                          <a:cs typeface="Arial" panose="020B0604020202020204" pitchFamily="34" charset="0"/>
                        </a:rPr>
                        <a:t>EQUIP:</a:t>
                      </a:r>
                      <a:endParaRPr lang="ca-ES" sz="1000" b="1" i="0" u="none" strike="noStrike">
                        <a:solidFill>
                          <a:schemeClr val="tx1"/>
                        </a:solidFill>
                        <a:effectLst/>
                        <a:latin typeface="Quicksand" panose="02000503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644" marR="6644" marT="6644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6012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1" i="0" smtClean="0">
                        <a:ln w="0"/>
                        <a:solidFill>
                          <a:schemeClr val="tx1"/>
                        </a:solidFill>
                        <a:latin typeface="Quicksand" panose="02000503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644" marR="6644" marT="66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a-ES" sz="1000" b="1" i="0" u="none" strike="noStrike" smtClean="0">
                          <a:solidFill>
                            <a:schemeClr val="tx1"/>
                          </a:solidFill>
                          <a:effectLst/>
                          <a:latin typeface="Quicksand" panose="02000503000000000000" pitchFamily="2" charset="0"/>
                          <a:cs typeface="Arial" panose="020B0604020202020204" pitchFamily="34" charset="0"/>
                        </a:rPr>
                        <a:t>NÚM. SESSIÓ:</a:t>
                      </a:r>
                      <a:endParaRPr lang="ca-ES" sz="1000" b="1" i="0" u="none" strike="noStrike">
                        <a:solidFill>
                          <a:schemeClr val="tx1"/>
                        </a:solidFill>
                        <a:effectLst/>
                        <a:latin typeface="Quicksand" panose="02000503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644" marR="6644" marT="6644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a-ES" sz="1000" b="1" i="0" u="none" strike="noStrike">
                        <a:solidFill>
                          <a:schemeClr val="tx1"/>
                        </a:solidFill>
                        <a:effectLst/>
                        <a:latin typeface="Quicksand" panose="02000503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644" marR="6644" marT="6644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9"/>
          <p:cNvSpPr>
            <a:spLocks/>
          </p:cNvSpPr>
          <p:nvPr/>
        </p:nvSpPr>
        <p:spPr>
          <a:xfrm>
            <a:off x="139111" y="4377128"/>
            <a:ext cx="5934635" cy="23380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lIns="87959" tIns="43979" rIns="87959" bIns="43979" anchor="t" anchorCtr="0">
            <a:normAutofit/>
          </a:bodyPr>
          <a:lstStyle/>
          <a:p>
            <a:pPr marL="171450" indent="-171450"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_tradnl" sz="1050" smtClean="0">
                <a:ln>
                  <a:solidFill>
                    <a:schemeClr val="tx1"/>
                  </a:solidFill>
                </a:ln>
                <a:latin typeface="Quicksand" panose="02000503000000000000" pitchFamily="2" charset="0"/>
              </a:rPr>
              <a:t>EXERCICI:</a:t>
            </a:r>
            <a:endParaRPr lang="es-ES_tradnl" sz="1050" smtClean="0">
              <a:ln>
                <a:solidFill>
                  <a:schemeClr val="tx1"/>
                </a:solidFill>
              </a:ln>
              <a:latin typeface="Quicksand" panose="02000503000000000000" pitchFamily="2" charset="0"/>
              <a:cs typeface="Arial" panose="020B0604020202020204" pitchFamily="34" charset="0"/>
            </a:endParaRPr>
          </a:p>
          <a:p>
            <a:pPr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1050">
              <a:ln>
                <a:solidFill>
                  <a:schemeClr val="tx1"/>
                </a:solidFill>
              </a:ln>
              <a:latin typeface="Quicksand" panose="02000503000000000000" pitchFamily="2" charset="0"/>
              <a:cs typeface="Arial" panose="020B0604020202020204" pitchFamily="34" charset="0"/>
            </a:endParaRPr>
          </a:p>
          <a:p>
            <a:pPr marL="171450" indent="-171450"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_tradnl" sz="1050" smtClean="0">
                <a:ln>
                  <a:solidFill>
                    <a:schemeClr val="tx1"/>
                  </a:solidFill>
                </a:ln>
                <a:latin typeface="Quicksand" panose="02000503000000000000" pitchFamily="2" charset="0"/>
                <a:cs typeface="Arial" panose="020B0604020202020204" pitchFamily="34" charset="0"/>
              </a:rPr>
              <a:t>HABILITATS TÈCNIQUES:</a:t>
            </a:r>
          </a:p>
          <a:p>
            <a:pPr marL="171450" indent="-171450"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_tradnl" sz="1050" smtClean="0">
              <a:ln>
                <a:solidFill>
                  <a:schemeClr val="tx1"/>
                </a:solidFill>
              </a:ln>
              <a:latin typeface="Quicksand" panose="02000503000000000000" pitchFamily="2" charset="0"/>
              <a:cs typeface="Arial" panose="020B0604020202020204" pitchFamily="34" charset="0"/>
            </a:endParaRPr>
          </a:p>
          <a:p>
            <a:pPr marL="171450" indent="-171450"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_tradnl" sz="1050" smtClean="0">
                <a:ln>
                  <a:solidFill>
                    <a:schemeClr val="tx1"/>
                  </a:solidFill>
                </a:ln>
                <a:latin typeface="Quicksand" panose="02000503000000000000" pitchFamily="2" charset="0"/>
                <a:cs typeface="Arial" panose="020B0604020202020204" pitchFamily="34" charset="0"/>
              </a:rPr>
              <a:t>CONCEPTES TÀCTICS:</a:t>
            </a:r>
          </a:p>
          <a:p>
            <a:pPr marL="171450" indent="-171450"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_tradnl" sz="1050" smtClean="0">
              <a:ln>
                <a:solidFill>
                  <a:schemeClr val="tx1"/>
                </a:solidFill>
              </a:ln>
              <a:latin typeface="Quicksand" panose="02000503000000000000" pitchFamily="2" charset="0"/>
              <a:cs typeface="Arial" panose="020B0604020202020204" pitchFamily="34" charset="0"/>
            </a:endParaRPr>
          </a:p>
          <a:p>
            <a:pPr marL="171450" indent="-171450"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_tradnl" sz="1050" smtClean="0">
                <a:ln>
                  <a:solidFill>
                    <a:schemeClr val="tx1"/>
                  </a:solidFill>
                </a:ln>
                <a:latin typeface="Quicksand" panose="02000503000000000000" pitchFamily="2" charset="0"/>
                <a:cs typeface="Arial" panose="020B0604020202020204" pitchFamily="34" charset="0"/>
              </a:rPr>
              <a:t>COMPONENTS FÍSICS:</a:t>
            </a:r>
          </a:p>
          <a:p>
            <a:pPr marL="171450" indent="-171450"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_tradnl" sz="1050">
              <a:ln>
                <a:solidFill>
                  <a:schemeClr val="tx1"/>
                </a:solidFill>
              </a:ln>
              <a:latin typeface="Quicksand" panose="02000503000000000000" pitchFamily="2" charset="0"/>
              <a:cs typeface="Arial" panose="020B0604020202020204" pitchFamily="34" charset="0"/>
            </a:endParaRPr>
          </a:p>
          <a:p>
            <a:pPr marL="171450" indent="-171450"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_tradnl" sz="1050" smtClean="0">
                <a:ln>
                  <a:solidFill>
                    <a:schemeClr val="tx1"/>
                  </a:solidFill>
                </a:ln>
                <a:latin typeface="Quicksand" panose="02000503000000000000" pitchFamily="2" charset="0"/>
              </a:rPr>
              <a:t>DESCRIPCIÓ:</a:t>
            </a:r>
          </a:p>
          <a:p>
            <a:pPr marL="171450" indent="-171450" defTabSz="5909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endParaRPr lang="es-ES_tradnl" sz="1050" b="1" smtClean="0">
              <a:ln>
                <a:solidFill>
                  <a:schemeClr val="tx1"/>
                </a:solidFill>
              </a:ln>
              <a:latin typeface="Quicksand" panose="02000503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55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236</Words>
  <Application>Microsoft Office PowerPoint</Application>
  <PresentationFormat>Panorámica</PresentationFormat>
  <Paragraphs>96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Calibri</vt:lpstr>
      <vt:lpstr>Arial</vt:lpstr>
      <vt:lpstr>Kanit Medium</vt:lpstr>
      <vt:lpstr>Quicksand</vt:lpstr>
      <vt:lpstr>Tunga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DISSENYADOR D'EXERCICIS</dc:title>
  <dc:creator>E7240</dc:creator>
  <cp:keywords>HoqueiPatins - HockeyPatines - RinkHockey - RollHockey - HoqueiemPatins - HoqueyPista</cp:keywords>
  <cp:lastModifiedBy>E7240</cp:lastModifiedBy>
  <cp:revision>66</cp:revision>
  <cp:lastPrinted>2020-03-30T05:26:16Z</cp:lastPrinted>
  <dcterms:created xsi:type="dcterms:W3CDTF">2020-03-29T16:13:55Z</dcterms:created>
  <dcterms:modified xsi:type="dcterms:W3CDTF">2020-04-02T05:54:11Z</dcterms:modified>
  <cp:category>Xavi Oller - Marc Oller</cp:category>
</cp:coreProperties>
</file>